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  <p:sldMasterId id="2147483716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325" r:id="rId10"/>
    <p:sldId id="331" r:id="rId11"/>
    <p:sldId id="312" r:id="rId12"/>
    <p:sldId id="324" r:id="rId13"/>
    <p:sldId id="321" r:id="rId14"/>
    <p:sldId id="303" r:id="rId15"/>
    <p:sldId id="273" r:id="rId16"/>
    <p:sldId id="327" r:id="rId17"/>
    <p:sldId id="328" r:id="rId18"/>
    <p:sldId id="277" r:id="rId19"/>
    <p:sldId id="309" r:id="rId20"/>
    <p:sldId id="304" r:id="rId21"/>
    <p:sldId id="298" r:id="rId22"/>
    <p:sldId id="332" r:id="rId23"/>
    <p:sldId id="329" r:id="rId24"/>
    <p:sldId id="333" r:id="rId25"/>
    <p:sldId id="274" r:id="rId26"/>
    <p:sldId id="281" r:id="rId27"/>
    <p:sldId id="305" r:id="rId28"/>
    <p:sldId id="334" r:id="rId29"/>
    <p:sldId id="335" r:id="rId30"/>
    <p:sldId id="336" r:id="rId31"/>
    <p:sldId id="310" r:id="rId32"/>
    <p:sldId id="293" r:id="rId33"/>
    <p:sldId id="306" r:id="rId34"/>
    <p:sldId id="296" r:id="rId35"/>
    <p:sldId id="297" r:id="rId36"/>
  </p:sldIdLst>
  <p:sldSz cx="12192000" cy="6858000"/>
  <p:notesSz cx="6858000" cy="9144000"/>
  <p:embeddedFontLst>
    <p:embeddedFont>
      <p:font typeface="Aptos Narrow" panose="020B000402020202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Raleway" pitchFamily="2" charset="0"/>
      <p:regular r:id="rId50"/>
      <p:bold r:id="rId51"/>
      <p:italic r:id="rId52"/>
      <p:boldItalic r:id="rId53"/>
    </p:embeddedFont>
    <p:embeddedFont>
      <p:font typeface="Raleway SemiBold" pitchFamily="2" charset="0"/>
      <p:regular r:id="rId54"/>
      <p:bold r:id="rId55"/>
      <p:italic r:id="rId56"/>
      <p:boldItalic r:id="rId57"/>
    </p:embeddedFont>
    <p:embeddedFont>
      <p:font typeface="Trebuchet MS" panose="020B0603020202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CC15F4-4E14-4A46-AABD-FEA1C424857D}">
  <a:tblStyle styleId="{E3CC15F4-4E14-4A46-AABD-FEA1C42485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2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2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2" name="Google Shape;10412;g2bebae8343f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13" name="Google Shape;10413;g2bebae8343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592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7" name="Google Shape;106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48" name="Google Shape;106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25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4" name="Google Shape;10654;g2bd8f09dcde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55" name="Google Shape;10655;g2bd8f09dcd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1" name="Google Shape;10661;g2bd2cd39e59_2_3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62" name="Google Shape;10662;g2bd2cd39e59_2_3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2" name="Google Shape;10742;g2bebae8343f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3" name="Google Shape;10743;g2bebae8343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2" name="Google Shape;10742;g2bebae8343f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3" name="Google Shape;10743;g2bebae8343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80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2" name="Google Shape;10742;g2bebae8343f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3" name="Google Shape;10743;g2bebae8343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604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1" name="Google Shape;10801;g2bebae8343f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02" name="Google Shape;10802;g2bebae8343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9" name="Google Shape;10619;g2bd2cd39e59_2_3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0" name="Google Shape;10620;g2bd2cd39e59_2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23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0" name="Google Shape;108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31" name="Google Shape;108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8" name="Google Shape;124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29" name="Google Shape;124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1">
          <a:extLst>
            <a:ext uri="{FF2B5EF4-FFF2-40B4-BE49-F238E27FC236}">
              <a16:creationId xmlns:a16="http://schemas.microsoft.com/office/drawing/2014/main" id="{66BEFC81-35F3-9EF0-3C5F-2DD23F5E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2" name="Google Shape;10742;g2bebae8343f_0_172:notes">
            <a:extLst>
              <a:ext uri="{FF2B5EF4-FFF2-40B4-BE49-F238E27FC236}">
                <a16:creationId xmlns:a16="http://schemas.microsoft.com/office/drawing/2014/main" id="{B1B3F443-AC93-E546-0561-AA09C7F63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3" name="Google Shape;10743;g2bebae8343f_0_172:notes">
            <a:extLst>
              <a:ext uri="{FF2B5EF4-FFF2-40B4-BE49-F238E27FC236}">
                <a16:creationId xmlns:a16="http://schemas.microsoft.com/office/drawing/2014/main" id="{078B6330-B5C4-3195-EC06-8F6D95AB8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221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0" name="Google Shape;108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31" name="Google Shape;108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2779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2" name="Google Shape;10742;g2bebae8343f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3" name="Google Shape;10743;g2bebae8343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642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0617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9" name="Google Shape;128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60" name="Google Shape;128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g2bebae8343f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92" name="Google Shape;10892;g2bebae8343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0" name="Google Shape;10920;g2bd2cd39e59_2_3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21" name="Google Shape;10921;g2bd2cd39e59_2_3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553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2887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" name="Google Shape;124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42" name="Google Shape;124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9" name="Google Shape;10619;g2bd2cd39e59_2_3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0" name="Google Shape;10620;g2bd2cd39e59_2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6892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5" name="Google Shape;11055;g2bebae8343f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56" name="Google Shape;11056;g2bebae8343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7" name="Google Shape;11067;g2bd2cd39e59_2_34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68" name="Google Shape;11068;g2bd2cd39e59_2_3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8" name="Google Shape;11118;g2bebae8343f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19" name="Google Shape;11119;g2bebae8343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3" name="Google Shape;11123;g2bebae8343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24" name="Google Shape;11124;g2bebae8343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2" name="Google Shape;125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53" name="Google Shape;125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0" name="Google Shape;125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71" name="Google Shape;125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9" name="Google Shape;10619;g2bd2cd39e59_2_3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0" name="Google Shape;10620;g2bd2cd39e59_2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5" name="Google Shape;10625;g2bebae8343f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6" name="Google Shape;10626;g2bebae8343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492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Google Shape;10720;g2bd8f09dcde_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1" name="Google Shape;10721;g2bd8f09dcde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797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42"/>
          <a:stretch/>
        </p:blipFill>
        <p:spPr>
          <a:xfrm>
            <a:off x="-1" y="0"/>
            <a:ext cx="12192001" cy="405929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2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6" name="Google Shape;996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457" r="-837" b="-68530"/>
          <a:stretch/>
        </p:blipFill>
        <p:spPr>
          <a:xfrm>
            <a:off x="-16690" y="0"/>
            <a:ext cx="5176065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2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12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2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12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01" name="Google Shape;1001;p12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1002" name="Google Shape;1002;p1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3" name="Google Shape;1003;p1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4" name="Google Shape;1004;p12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5" name="Google Shape;1005;p12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8" name="Google Shape;1008;p13"/>
          <p:cNvGrpSpPr/>
          <p:nvPr/>
        </p:nvGrpSpPr>
        <p:grpSpPr>
          <a:xfrm>
            <a:off x="-3273" y="1065007"/>
            <a:ext cx="5165918" cy="4412228"/>
            <a:chOff x="-3273" y="1065007"/>
            <a:chExt cx="5165918" cy="4412228"/>
          </a:xfrm>
        </p:grpSpPr>
        <p:sp>
          <p:nvSpPr>
            <p:cNvPr id="1009" name="Google Shape;1009;p13"/>
            <p:cNvSpPr/>
            <p:nvPr/>
          </p:nvSpPr>
          <p:spPr>
            <a:xfrm>
              <a:off x="2496302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2596241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2496302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2596241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2496302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2596241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2496302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2596241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2496302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2596241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2496302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2596241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2396310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249630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2596241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269623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2396310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249630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596241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269623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396310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249630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596241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269623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396310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49630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596241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9623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96319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396310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49630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596241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69623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796223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19632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29631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396310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49630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596241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69623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279622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289621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209633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219632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229631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239631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249630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596241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69623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79622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9621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99620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9963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09633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19632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229631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239631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249630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259624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269623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279622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289621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299620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30961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89640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9963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20963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219632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229631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239631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249630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259624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269623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279622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289621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299620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30961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31961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89640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963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20963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19632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29631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39631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49630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59624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69623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79622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89621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99620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30961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31961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7964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89640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19963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20963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21963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229631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239631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249630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259624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269623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279622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28962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299620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30961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31961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32961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7964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89640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9963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20963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21963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229631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239631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249630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259624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269623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279622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28962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299620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30961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31961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32961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6964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7964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89640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9963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20963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21963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22963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239631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249630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259624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69623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7962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8962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99620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30961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31961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2961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33961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5964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6964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7964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89640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9963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0963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963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22963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23963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249630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259624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26962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27962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28962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299620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30961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31961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32961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33961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34961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15964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6964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17964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89640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9963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20963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1963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22963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23963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49630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59624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6962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7962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28962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299620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30961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1961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2961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33961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34961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5964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6964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7964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89640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19963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20963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21963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22963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23963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249630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259624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26962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27962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28962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299620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30961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31961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32961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33961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34961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5964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6964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7964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89640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9963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20963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1963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2963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23963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249630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259624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26962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27962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28962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299620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30961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31961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32961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33961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34961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4964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5964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6964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7964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189640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9963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0963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21963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22963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23963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249630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25962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6962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27962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8962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299620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30961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31961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32961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33961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4961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59605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39650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4964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5964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6964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17964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89640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9963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20963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21963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22963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23963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249630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25962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26962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27962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28962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299620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30961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31961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32961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33961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34961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359605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369604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39650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4964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5964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6964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7964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89640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9963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20963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21963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22963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23963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249630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25962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26962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27962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28962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299620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30961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31961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32961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33961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34961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359605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369604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139650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14964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5964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16964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17964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89640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9963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20963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21963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22963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23963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249630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25962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26962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27962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28962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299620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30961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31961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32961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33961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34961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359605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369604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39650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4964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5964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6964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7964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89640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9963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20963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21963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22963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23963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249630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25962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26962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27962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28962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299620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30961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31961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32961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33961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34961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359605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369604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39650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4964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5964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6964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7964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89640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9963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20963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21963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22963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23963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249630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25962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26962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27962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28962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299620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30961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31961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32961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33961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34961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359605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369604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39650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4964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5964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6964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7964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89640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9963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20963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21963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22963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23963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249630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25962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26962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27962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28962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299620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30961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31961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32961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33961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34961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359605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369604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39650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4964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5964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6964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7964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89640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9963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20963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21963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22963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23963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249630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25962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26962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27962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28962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299620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30961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31961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32961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33961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34961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359605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369604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139650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14964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5964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6964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17964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189640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9963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20963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21963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22963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23963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249630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25962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26962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27962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28962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299620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30961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31961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32961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33961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34961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359605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369604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139650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14964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15964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16964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17964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189640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19963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20963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21963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22963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23963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249630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25962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26962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27962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28962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299620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30961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31961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32961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33961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34961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359605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369604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379603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389602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-327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967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967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2967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59662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69661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7966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89659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99653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10965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119651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12965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13965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14964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15964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16964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17964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189640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19963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20963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21963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22963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23963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249630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25962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26962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27962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28962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29962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30961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31961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32961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33961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34961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359605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36960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37960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38960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39960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409595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419594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42959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439592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449592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47958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48958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49958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50958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-327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967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1967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2967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39669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4966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59662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69661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7966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89659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99653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10965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119651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12965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13965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14964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15964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16964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17964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189640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19963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20963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21963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22963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23963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249630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25962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26962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27962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28962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29962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30961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31961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32961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33961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34961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35960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36960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37960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38960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39960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409595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419594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42959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439592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449592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459591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46958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47958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3"/>
            <p:cNvSpPr/>
            <p:nvPr/>
          </p:nvSpPr>
          <p:spPr>
            <a:xfrm>
              <a:off x="48958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3"/>
            <p:cNvSpPr/>
            <p:nvPr/>
          </p:nvSpPr>
          <p:spPr>
            <a:xfrm>
              <a:off x="49958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50958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-327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967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1967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2967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39669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4966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59662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69661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7966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89659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99653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10965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119651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12965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13965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14964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15964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16964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17964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189640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19963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20963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21963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22963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23963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249630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25962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26962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27962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28962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29962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30961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1961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2961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33961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34961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35960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6960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37960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38960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9960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409595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419594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2959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439592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449592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459591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46958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47958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48958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49958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50958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-327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967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1967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967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39669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4966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59662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9661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7966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89659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99653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10965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119651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12965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13965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14964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15964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16964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17964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189640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19963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20963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21963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22963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3963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49630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5962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26962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27962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28962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29962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30961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31961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2961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33961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34961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35960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36960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37960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38960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39960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409595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419594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42959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439592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449592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459591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46958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47958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48958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49958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0958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-327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967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1967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2967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39669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966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59662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69661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966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89659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99653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10965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119651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12965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13965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14964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15964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16964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17964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189640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19963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20963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21963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2963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3963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49630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25962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26962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27962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28962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29962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30961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1961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32961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33961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34961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35960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6960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37960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8960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39960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409595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419594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42959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439592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449592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459591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46958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47958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48958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49958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50958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327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967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1967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2967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9669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4966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59662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69661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7966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89659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99653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10965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119651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12965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13965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14964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5964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16964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17964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189640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19963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20963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21963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22963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23963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249630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25962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26962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27962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28962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29962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30961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31961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32961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33961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34961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35960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36960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37960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38960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39960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409595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419594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42959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439592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449592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459591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46958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47958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48958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49958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0958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327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967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967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2967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39669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4966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59662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69661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7966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89659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99653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10965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19651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12965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13965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4964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15964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16964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7964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189640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19963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20963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21963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22963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23963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249630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25962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26962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27962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28962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29962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30961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31961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32961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33961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34961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35960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36960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37960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38960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39960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409595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419594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42959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439592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449592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459591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46958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47958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48958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49958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50958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327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967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1967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2967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39669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4966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59662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69661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7966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89659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99653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10965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119651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12965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13965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14964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15964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16964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17964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189640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19963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20963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21963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22963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23963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249630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25962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26962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27962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28962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29962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30961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31961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32961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33961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34961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35960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36960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37960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38960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39960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409595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419594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42959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439592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449592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459591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46958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47958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48958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49958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50958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27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967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1967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2967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39669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4966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59662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69661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7966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89659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99653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0965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19651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12965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13965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14964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15964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16964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964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9640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9963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20963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21963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22963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23963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49630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5962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6962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27962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28962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29962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0961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1961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2961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3961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4961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35960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36960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37960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38960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39960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409595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419594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42959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439592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449592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459591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46958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47958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3"/>
            <p:cNvSpPr/>
            <p:nvPr/>
          </p:nvSpPr>
          <p:spPr>
            <a:xfrm>
              <a:off x="48958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3"/>
            <p:cNvSpPr/>
            <p:nvPr/>
          </p:nvSpPr>
          <p:spPr>
            <a:xfrm>
              <a:off x="49958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50958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-327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967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1967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967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3"/>
            <p:cNvSpPr/>
            <p:nvPr/>
          </p:nvSpPr>
          <p:spPr>
            <a:xfrm>
              <a:off x="39669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3"/>
            <p:cNvSpPr/>
            <p:nvPr/>
          </p:nvSpPr>
          <p:spPr>
            <a:xfrm>
              <a:off x="4966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9662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9661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7966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3"/>
            <p:cNvSpPr/>
            <p:nvPr/>
          </p:nvSpPr>
          <p:spPr>
            <a:xfrm>
              <a:off x="89659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3"/>
            <p:cNvSpPr/>
            <p:nvPr/>
          </p:nvSpPr>
          <p:spPr>
            <a:xfrm>
              <a:off x="99653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0965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19651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2965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3965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4964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5964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964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3"/>
            <p:cNvSpPr/>
            <p:nvPr/>
          </p:nvSpPr>
          <p:spPr>
            <a:xfrm>
              <a:off x="17964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3"/>
            <p:cNvSpPr/>
            <p:nvPr/>
          </p:nvSpPr>
          <p:spPr>
            <a:xfrm>
              <a:off x="189640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3"/>
            <p:cNvSpPr/>
            <p:nvPr/>
          </p:nvSpPr>
          <p:spPr>
            <a:xfrm>
              <a:off x="19963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3"/>
            <p:cNvSpPr/>
            <p:nvPr/>
          </p:nvSpPr>
          <p:spPr>
            <a:xfrm>
              <a:off x="20963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3"/>
            <p:cNvSpPr/>
            <p:nvPr/>
          </p:nvSpPr>
          <p:spPr>
            <a:xfrm>
              <a:off x="21963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3"/>
            <p:cNvSpPr/>
            <p:nvPr/>
          </p:nvSpPr>
          <p:spPr>
            <a:xfrm>
              <a:off x="22963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3"/>
            <p:cNvSpPr/>
            <p:nvPr/>
          </p:nvSpPr>
          <p:spPr>
            <a:xfrm>
              <a:off x="23963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3"/>
            <p:cNvSpPr/>
            <p:nvPr/>
          </p:nvSpPr>
          <p:spPr>
            <a:xfrm>
              <a:off x="249630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3"/>
            <p:cNvSpPr/>
            <p:nvPr/>
          </p:nvSpPr>
          <p:spPr>
            <a:xfrm>
              <a:off x="25962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3"/>
            <p:cNvSpPr/>
            <p:nvPr/>
          </p:nvSpPr>
          <p:spPr>
            <a:xfrm>
              <a:off x="26962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3"/>
            <p:cNvSpPr/>
            <p:nvPr/>
          </p:nvSpPr>
          <p:spPr>
            <a:xfrm>
              <a:off x="27962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3"/>
            <p:cNvSpPr/>
            <p:nvPr/>
          </p:nvSpPr>
          <p:spPr>
            <a:xfrm>
              <a:off x="28962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3"/>
            <p:cNvSpPr/>
            <p:nvPr/>
          </p:nvSpPr>
          <p:spPr>
            <a:xfrm>
              <a:off x="29962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13"/>
            <p:cNvSpPr/>
            <p:nvPr/>
          </p:nvSpPr>
          <p:spPr>
            <a:xfrm>
              <a:off x="30961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13"/>
            <p:cNvSpPr/>
            <p:nvPr/>
          </p:nvSpPr>
          <p:spPr>
            <a:xfrm>
              <a:off x="31961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13"/>
            <p:cNvSpPr/>
            <p:nvPr/>
          </p:nvSpPr>
          <p:spPr>
            <a:xfrm>
              <a:off x="32961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13"/>
            <p:cNvSpPr/>
            <p:nvPr/>
          </p:nvSpPr>
          <p:spPr>
            <a:xfrm>
              <a:off x="33961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13"/>
            <p:cNvSpPr/>
            <p:nvPr/>
          </p:nvSpPr>
          <p:spPr>
            <a:xfrm>
              <a:off x="34961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13"/>
            <p:cNvSpPr/>
            <p:nvPr/>
          </p:nvSpPr>
          <p:spPr>
            <a:xfrm>
              <a:off x="35960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3"/>
            <p:cNvSpPr/>
            <p:nvPr/>
          </p:nvSpPr>
          <p:spPr>
            <a:xfrm>
              <a:off x="36960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3"/>
            <p:cNvSpPr/>
            <p:nvPr/>
          </p:nvSpPr>
          <p:spPr>
            <a:xfrm>
              <a:off x="37960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13"/>
            <p:cNvSpPr/>
            <p:nvPr/>
          </p:nvSpPr>
          <p:spPr>
            <a:xfrm>
              <a:off x="38960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13"/>
            <p:cNvSpPr/>
            <p:nvPr/>
          </p:nvSpPr>
          <p:spPr>
            <a:xfrm>
              <a:off x="39960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13"/>
            <p:cNvSpPr/>
            <p:nvPr/>
          </p:nvSpPr>
          <p:spPr>
            <a:xfrm>
              <a:off x="409595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13"/>
            <p:cNvSpPr/>
            <p:nvPr/>
          </p:nvSpPr>
          <p:spPr>
            <a:xfrm>
              <a:off x="419594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13"/>
            <p:cNvSpPr/>
            <p:nvPr/>
          </p:nvSpPr>
          <p:spPr>
            <a:xfrm>
              <a:off x="42959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13"/>
            <p:cNvSpPr/>
            <p:nvPr/>
          </p:nvSpPr>
          <p:spPr>
            <a:xfrm>
              <a:off x="439592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13"/>
            <p:cNvSpPr/>
            <p:nvPr/>
          </p:nvSpPr>
          <p:spPr>
            <a:xfrm>
              <a:off x="449592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13"/>
            <p:cNvSpPr/>
            <p:nvPr/>
          </p:nvSpPr>
          <p:spPr>
            <a:xfrm>
              <a:off x="459591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3"/>
            <p:cNvSpPr/>
            <p:nvPr/>
          </p:nvSpPr>
          <p:spPr>
            <a:xfrm>
              <a:off x="46958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13"/>
            <p:cNvSpPr/>
            <p:nvPr/>
          </p:nvSpPr>
          <p:spPr>
            <a:xfrm>
              <a:off x="47958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13"/>
            <p:cNvSpPr/>
            <p:nvPr/>
          </p:nvSpPr>
          <p:spPr>
            <a:xfrm>
              <a:off x="48958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3"/>
            <p:cNvSpPr/>
            <p:nvPr/>
          </p:nvSpPr>
          <p:spPr>
            <a:xfrm>
              <a:off x="49958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13"/>
            <p:cNvSpPr/>
            <p:nvPr/>
          </p:nvSpPr>
          <p:spPr>
            <a:xfrm>
              <a:off x="50958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13"/>
            <p:cNvSpPr/>
            <p:nvPr/>
          </p:nvSpPr>
          <p:spPr>
            <a:xfrm>
              <a:off x="-327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13"/>
            <p:cNvSpPr/>
            <p:nvPr/>
          </p:nvSpPr>
          <p:spPr>
            <a:xfrm>
              <a:off x="967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13"/>
            <p:cNvSpPr/>
            <p:nvPr/>
          </p:nvSpPr>
          <p:spPr>
            <a:xfrm>
              <a:off x="1967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2967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39669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4966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59662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69661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13"/>
            <p:cNvSpPr/>
            <p:nvPr/>
          </p:nvSpPr>
          <p:spPr>
            <a:xfrm>
              <a:off x="7966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13"/>
            <p:cNvSpPr/>
            <p:nvPr/>
          </p:nvSpPr>
          <p:spPr>
            <a:xfrm>
              <a:off x="89659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13"/>
            <p:cNvSpPr/>
            <p:nvPr/>
          </p:nvSpPr>
          <p:spPr>
            <a:xfrm>
              <a:off x="99653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13"/>
            <p:cNvSpPr/>
            <p:nvPr/>
          </p:nvSpPr>
          <p:spPr>
            <a:xfrm>
              <a:off x="10965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119651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12965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13965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14964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13"/>
            <p:cNvSpPr/>
            <p:nvPr/>
          </p:nvSpPr>
          <p:spPr>
            <a:xfrm>
              <a:off x="15964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3"/>
            <p:cNvSpPr/>
            <p:nvPr/>
          </p:nvSpPr>
          <p:spPr>
            <a:xfrm>
              <a:off x="16964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17964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13"/>
            <p:cNvSpPr/>
            <p:nvPr/>
          </p:nvSpPr>
          <p:spPr>
            <a:xfrm>
              <a:off x="189640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13"/>
            <p:cNvSpPr/>
            <p:nvPr/>
          </p:nvSpPr>
          <p:spPr>
            <a:xfrm>
              <a:off x="19963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13"/>
            <p:cNvSpPr/>
            <p:nvPr/>
          </p:nvSpPr>
          <p:spPr>
            <a:xfrm>
              <a:off x="20963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21963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22963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3"/>
            <p:cNvSpPr/>
            <p:nvPr/>
          </p:nvSpPr>
          <p:spPr>
            <a:xfrm>
              <a:off x="23963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249630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25962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26962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27962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28962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29962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30961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31961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32961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13"/>
            <p:cNvSpPr/>
            <p:nvPr/>
          </p:nvSpPr>
          <p:spPr>
            <a:xfrm>
              <a:off x="33961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13"/>
            <p:cNvSpPr/>
            <p:nvPr/>
          </p:nvSpPr>
          <p:spPr>
            <a:xfrm>
              <a:off x="34961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35960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13"/>
            <p:cNvSpPr/>
            <p:nvPr/>
          </p:nvSpPr>
          <p:spPr>
            <a:xfrm>
              <a:off x="36960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13"/>
            <p:cNvSpPr/>
            <p:nvPr/>
          </p:nvSpPr>
          <p:spPr>
            <a:xfrm>
              <a:off x="37960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13"/>
            <p:cNvSpPr/>
            <p:nvPr/>
          </p:nvSpPr>
          <p:spPr>
            <a:xfrm>
              <a:off x="38960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13"/>
            <p:cNvSpPr/>
            <p:nvPr/>
          </p:nvSpPr>
          <p:spPr>
            <a:xfrm>
              <a:off x="39960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13"/>
            <p:cNvSpPr/>
            <p:nvPr/>
          </p:nvSpPr>
          <p:spPr>
            <a:xfrm>
              <a:off x="409595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13"/>
            <p:cNvSpPr/>
            <p:nvPr/>
          </p:nvSpPr>
          <p:spPr>
            <a:xfrm>
              <a:off x="419594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13"/>
            <p:cNvSpPr/>
            <p:nvPr/>
          </p:nvSpPr>
          <p:spPr>
            <a:xfrm>
              <a:off x="42959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439592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13"/>
            <p:cNvSpPr/>
            <p:nvPr/>
          </p:nvSpPr>
          <p:spPr>
            <a:xfrm>
              <a:off x="449592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459591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46958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47958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48958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49958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50958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9" name="Google Shape;2039;p13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13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p13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p13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43" name="Google Shape;2043;p13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044" name="Google Shape;2044;p1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5" name="Google Shape;2045;p1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6" name="Google Shape;2046;p13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7" name="Google Shape;2047;p13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14"/>
          <p:cNvSpPr>
            <a:spLocks noGrp="1"/>
          </p:cNvSpPr>
          <p:nvPr>
            <p:ph type="pic" idx="2"/>
          </p:nvPr>
        </p:nvSpPr>
        <p:spPr>
          <a:xfrm>
            <a:off x="0" y="0"/>
            <a:ext cx="51593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50" name="Google Shape;2050;p14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14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2" name="Google Shape;2052;p14"/>
          <p:cNvSpPr txBox="1">
            <a:spLocks noGrp="1"/>
          </p:cNvSpPr>
          <p:nvPr>
            <p:ph type="body" idx="3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054" name="Google Shape;2054;p1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5" name="Google Shape;2055;p1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6" name="Google Shape;2056;p14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7" name="Google Shape;2057;p14"/>
          <p:cNvSpPr txBox="1">
            <a:spLocks noGrp="1"/>
          </p:cNvSpPr>
          <p:nvPr>
            <p:ph type="body" idx="4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2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Google Shape;2059;p15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42"/>
          <a:stretch/>
        </p:blipFill>
        <p:spPr>
          <a:xfrm>
            <a:off x="-1" y="0"/>
            <a:ext cx="12192001" cy="40592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0" name="Google Shape;2060;p15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1" name="Google Shape;2061;p15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62" name="Google Shape;2062;p15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063" name="Google Shape;2063;p1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4" name="Google Shape;2064;p15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5" name="Google Shape;2065;p15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6" name="Google Shape;2066;p15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6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6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70" name="Google Shape;2070;p16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071" name="Google Shape;2071;p16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2" name="Google Shape;2072;p1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3" name="Google Shape;2073;p16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4" name="Google Shape;2074;p16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Google Shape;2076;p17" descr="A picture containing cloud, sky, outdoor, classical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3117"/>
            <a:ext cx="12192000" cy="23048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17"/>
          <p:cNvSpPr/>
          <p:nvPr/>
        </p:nvSpPr>
        <p:spPr>
          <a:xfrm>
            <a:off x="0" y="4553116"/>
            <a:ext cx="12192000" cy="2304884"/>
          </a:xfrm>
          <a:prstGeom prst="rect">
            <a:avLst/>
          </a:prstGeom>
          <a:solidFill>
            <a:schemeClr val="accent1">
              <a:alpha val="8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17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77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9" name="Google Shape;2079;p17"/>
          <p:cNvSpPr txBox="1">
            <a:spLocks noGrp="1"/>
          </p:cNvSpPr>
          <p:nvPr>
            <p:ph type="body" idx="1"/>
          </p:nvPr>
        </p:nvSpPr>
        <p:spPr>
          <a:xfrm>
            <a:off x="524359" y="1452282"/>
            <a:ext cx="10829441" cy="310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0" name="Google Shape;2080;p17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1" name="Google Shape;2081;p17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82" name="Google Shape;2082;p17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2083" name="Google Shape;2083;p1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4" name="Google Shape;2084;p1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Google Shape;2086;p18" descr="A picture containing cloud, sky, outdoor, classical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3117"/>
            <a:ext cx="12192000" cy="2304884"/>
          </a:xfrm>
          <a:prstGeom prst="rect">
            <a:avLst/>
          </a:prstGeom>
          <a:noFill/>
          <a:ln>
            <a:noFill/>
          </a:ln>
        </p:spPr>
      </p:pic>
      <p:sp>
        <p:nvSpPr>
          <p:cNvPr id="2087" name="Google Shape;2087;p18"/>
          <p:cNvSpPr/>
          <p:nvPr/>
        </p:nvSpPr>
        <p:spPr>
          <a:xfrm>
            <a:off x="0" y="4553116"/>
            <a:ext cx="12192000" cy="2304884"/>
          </a:xfrm>
          <a:prstGeom prst="rect">
            <a:avLst/>
          </a:prstGeom>
          <a:solidFill>
            <a:schemeClr val="accent3">
              <a:alpha val="8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18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18"/>
          <p:cNvSpPr txBox="1">
            <a:spLocks noGrp="1"/>
          </p:cNvSpPr>
          <p:nvPr>
            <p:ph type="body" idx="1"/>
          </p:nvPr>
        </p:nvSpPr>
        <p:spPr>
          <a:xfrm>
            <a:off x="524359" y="1452283"/>
            <a:ext cx="10829441" cy="310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90" name="Google Shape;2090;p18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2091" name="Google Shape;2091;p1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2" name="Google Shape;2092;p1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3" name="Google Shape;2093;p18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4" name="Google Shape;2094;p18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6" name="Google Shape;2096;p19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59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7" name="Google Shape;2097;p19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EF5553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19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19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0" name="Google Shape;2100;p19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01" name="Google Shape;2101;p19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102" name="Google Shape;2102;p1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3" name="Google Shape;2103;p1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4" name="Google Shape;2104;p19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5" name="Google Shape;2105;p19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20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8" name="Google Shape;2108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457" r="-837" b="-68530"/>
          <a:stretch/>
        </p:blipFill>
        <p:spPr>
          <a:xfrm>
            <a:off x="-16690" y="0"/>
            <a:ext cx="5176065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09" name="Google Shape;2109;p20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20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1" name="Google Shape;2111;p20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20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13" name="Google Shape;2113;p20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114" name="Google Shape;2114;p20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5" name="Google Shape;2115;p2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6" name="Google Shape;2116;p20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7" name="Google Shape;2117;p20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21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0" name="Google Shape;2120;p21"/>
          <p:cNvGrpSpPr/>
          <p:nvPr/>
        </p:nvGrpSpPr>
        <p:grpSpPr>
          <a:xfrm>
            <a:off x="-3273" y="1065007"/>
            <a:ext cx="5165918" cy="4412228"/>
            <a:chOff x="-3273" y="1065007"/>
            <a:chExt cx="5165918" cy="4412228"/>
          </a:xfrm>
        </p:grpSpPr>
        <p:sp>
          <p:nvSpPr>
            <p:cNvPr id="2121" name="Google Shape;2121;p21"/>
            <p:cNvSpPr/>
            <p:nvPr/>
          </p:nvSpPr>
          <p:spPr>
            <a:xfrm>
              <a:off x="2496302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2596241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2496302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2596241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2496302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2596241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2496302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2596241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2496302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2596241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2496302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2596241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2396310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249630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2596241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269623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2396310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249630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2596241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269623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2396310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249630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2596241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269623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2396310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249630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2596241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269623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2296319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2396310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249630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2596241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269623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2796223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219632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229631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2396310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249630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2596241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269623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279622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289621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209633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219632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229631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239631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249630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2596241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269623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279622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289621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299620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19963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209633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219632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229631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239631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249630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259624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269623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279622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289621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299620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30961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189640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19963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20963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219632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229631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239631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249630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259624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269623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279622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289621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299620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30961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31961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189640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19963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20963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219632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229631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239631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249630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259624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269623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279622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289621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299620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>
              <a:off x="30961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>
              <a:off x="31961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17964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189640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19963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20963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21963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229631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239631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249630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259624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269623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279622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28962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299620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30961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31961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32961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17964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189640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19963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20963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21963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229631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239631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249630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259624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269623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279622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28962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299620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30961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31961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32961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16964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17964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189640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19963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20963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21963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22963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239631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249630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259624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269623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27962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28962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299620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30961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31961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32961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33961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15964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16964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17964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189640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19963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20963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21963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22963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23963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249630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259624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26962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27962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28962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299620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30961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31961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32961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33961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34961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15964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16964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17964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189640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19963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20963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21963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22963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23963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249630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259624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26962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27962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28962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299620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30961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31961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32961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33961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34961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15964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16964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17964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189640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19963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20963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21963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22963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23963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249630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259624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26962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27962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28962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299620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30961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31961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2961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3961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4961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15964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16964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17964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189640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19963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20963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21963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22963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23963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249630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259624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26962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7962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28962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299620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30961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31961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32961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33961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34961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14964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15964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16964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17964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89640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19963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0963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21963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2963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23963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249630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25962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26962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27962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28962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99620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30961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31961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32961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33961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34961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359605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139650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14964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15964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16964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17964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189640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19963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20963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21963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22963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21"/>
            <p:cNvSpPr/>
            <p:nvPr/>
          </p:nvSpPr>
          <p:spPr>
            <a:xfrm>
              <a:off x="23963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21"/>
            <p:cNvSpPr/>
            <p:nvPr/>
          </p:nvSpPr>
          <p:spPr>
            <a:xfrm>
              <a:off x="249630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25962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21"/>
            <p:cNvSpPr/>
            <p:nvPr/>
          </p:nvSpPr>
          <p:spPr>
            <a:xfrm>
              <a:off x="26962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21"/>
            <p:cNvSpPr/>
            <p:nvPr/>
          </p:nvSpPr>
          <p:spPr>
            <a:xfrm>
              <a:off x="27962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21"/>
            <p:cNvSpPr/>
            <p:nvPr/>
          </p:nvSpPr>
          <p:spPr>
            <a:xfrm>
              <a:off x="28962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21"/>
            <p:cNvSpPr/>
            <p:nvPr/>
          </p:nvSpPr>
          <p:spPr>
            <a:xfrm>
              <a:off x="299620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30961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21"/>
            <p:cNvSpPr/>
            <p:nvPr/>
          </p:nvSpPr>
          <p:spPr>
            <a:xfrm>
              <a:off x="31961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21"/>
            <p:cNvSpPr/>
            <p:nvPr/>
          </p:nvSpPr>
          <p:spPr>
            <a:xfrm>
              <a:off x="32961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21"/>
            <p:cNvSpPr/>
            <p:nvPr/>
          </p:nvSpPr>
          <p:spPr>
            <a:xfrm>
              <a:off x="33961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21"/>
            <p:cNvSpPr/>
            <p:nvPr/>
          </p:nvSpPr>
          <p:spPr>
            <a:xfrm>
              <a:off x="34961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21"/>
            <p:cNvSpPr/>
            <p:nvPr/>
          </p:nvSpPr>
          <p:spPr>
            <a:xfrm>
              <a:off x="359605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21"/>
            <p:cNvSpPr/>
            <p:nvPr/>
          </p:nvSpPr>
          <p:spPr>
            <a:xfrm>
              <a:off x="369604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21"/>
            <p:cNvSpPr/>
            <p:nvPr/>
          </p:nvSpPr>
          <p:spPr>
            <a:xfrm>
              <a:off x="139650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21"/>
            <p:cNvSpPr/>
            <p:nvPr/>
          </p:nvSpPr>
          <p:spPr>
            <a:xfrm>
              <a:off x="14964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21"/>
            <p:cNvSpPr/>
            <p:nvPr/>
          </p:nvSpPr>
          <p:spPr>
            <a:xfrm>
              <a:off x="15964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21"/>
            <p:cNvSpPr/>
            <p:nvPr/>
          </p:nvSpPr>
          <p:spPr>
            <a:xfrm>
              <a:off x="16964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21"/>
            <p:cNvSpPr/>
            <p:nvPr/>
          </p:nvSpPr>
          <p:spPr>
            <a:xfrm>
              <a:off x="17964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21"/>
            <p:cNvSpPr/>
            <p:nvPr/>
          </p:nvSpPr>
          <p:spPr>
            <a:xfrm>
              <a:off x="189640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21"/>
            <p:cNvSpPr/>
            <p:nvPr/>
          </p:nvSpPr>
          <p:spPr>
            <a:xfrm>
              <a:off x="19963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21"/>
            <p:cNvSpPr/>
            <p:nvPr/>
          </p:nvSpPr>
          <p:spPr>
            <a:xfrm>
              <a:off x="20963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21"/>
            <p:cNvSpPr/>
            <p:nvPr/>
          </p:nvSpPr>
          <p:spPr>
            <a:xfrm>
              <a:off x="21963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21"/>
            <p:cNvSpPr/>
            <p:nvPr/>
          </p:nvSpPr>
          <p:spPr>
            <a:xfrm>
              <a:off x="22963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21"/>
            <p:cNvSpPr/>
            <p:nvPr/>
          </p:nvSpPr>
          <p:spPr>
            <a:xfrm>
              <a:off x="23963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21"/>
            <p:cNvSpPr/>
            <p:nvPr/>
          </p:nvSpPr>
          <p:spPr>
            <a:xfrm>
              <a:off x="249630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21"/>
            <p:cNvSpPr/>
            <p:nvPr/>
          </p:nvSpPr>
          <p:spPr>
            <a:xfrm>
              <a:off x="25962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21"/>
            <p:cNvSpPr/>
            <p:nvPr/>
          </p:nvSpPr>
          <p:spPr>
            <a:xfrm>
              <a:off x="26962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21"/>
            <p:cNvSpPr/>
            <p:nvPr/>
          </p:nvSpPr>
          <p:spPr>
            <a:xfrm>
              <a:off x="27962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21"/>
            <p:cNvSpPr/>
            <p:nvPr/>
          </p:nvSpPr>
          <p:spPr>
            <a:xfrm>
              <a:off x="28962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21"/>
            <p:cNvSpPr/>
            <p:nvPr/>
          </p:nvSpPr>
          <p:spPr>
            <a:xfrm>
              <a:off x="299620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21"/>
            <p:cNvSpPr/>
            <p:nvPr/>
          </p:nvSpPr>
          <p:spPr>
            <a:xfrm>
              <a:off x="30961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21"/>
            <p:cNvSpPr/>
            <p:nvPr/>
          </p:nvSpPr>
          <p:spPr>
            <a:xfrm>
              <a:off x="31961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21"/>
            <p:cNvSpPr/>
            <p:nvPr/>
          </p:nvSpPr>
          <p:spPr>
            <a:xfrm>
              <a:off x="32961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21"/>
            <p:cNvSpPr/>
            <p:nvPr/>
          </p:nvSpPr>
          <p:spPr>
            <a:xfrm>
              <a:off x="33961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21"/>
            <p:cNvSpPr/>
            <p:nvPr/>
          </p:nvSpPr>
          <p:spPr>
            <a:xfrm>
              <a:off x="34961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21"/>
            <p:cNvSpPr/>
            <p:nvPr/>
          </p:nvSpPr>
          <p:spPr>
            <a:xfrm>
              <a:off x="359605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1"/>
            <p:cNvSpPr/>
            <p:nvPr/>
          </p:nvSpPr>
          <p:spPr>
            <a:xfrm>
              <a:off x="369604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21"/>
            <p:cNvSpPr/>
            <p:nvPr/>
          </p:nvSpPr>
          <p:spPr>
            <a:xfrm>
              <a:off x="139650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21"/>
            <p:cNvSpPr/>
            <p:nvPr/>
          </p:nvSpPr>
          <p:spPr>
            <a:xfrm>
              <a:off x="14964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21"/>
            <p:cNvSpPr/>
            <p:nvPr/>
          </p:nvSpPr>
          <p:spPr>
            <a:xfrm>
              <a:off x="15964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21"/>
            <p:cNvSpPr/>
            <p:nvPr/>
          </p:nvSpPr>
          <p:spPr>
            <a:xfrm>
              <a:off x="16964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21"/>
            <p:cNvSpPr/>
            <p:nvPr/>
          </p:nvSpPr>
          <p:spPr>
            <a:xfrm>
              <a:off x="17964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21"/>
            <p:cNvSpPr/>
            <p:nvPr/>
          </p:nvSpPr>
          <p:spPr>
            <a:xfrm>
              <a:off x="189640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21"/>
            <p:cNvSpPr/>
            <p:nvPr/>
          </p:nvSpPr>
          <p:spPr>
            <a:xfrm>
              <a:off x="19963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21"/>
            <p:cNvSpPr/>
            <p:nvPr/>
          </p:nvSpPr>
          <p:spPr>
            <a:xfrm>
              <a:off x="20963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21"/>
            <p:cNvSpPr/>
            <p:nvPr/>
          </p:nvSpPr>
          <p:spPr>
            <a:xfrm>
              <a:off x="21963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21"/>
            <p:cNvSpPr/>
            <p:nvPr/>
          </p:nvSpPr>
          <p:spPr>
            <a:xfrm>
              <a:off x="22963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21"/>
            <p:cNvSpPr/>
            <p:nvPr/>
          </p:nvSpPr>
          <p:spPr>
            <a:xfrm>
              <a:off x="23963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21"/>
            <p:cNvSpPr/>
            <p:nvPr/>
          </p:nvSpPr>
          <p:spPr>
            <a:xfrm>
              <a:off x="249630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21"/>
            <p:cNvSpPr/>
            <p:nvPr/>
          </p:nvSpPr>
          <p:spPr>
            <a:xfrm>
              <a:off x="25962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21"/>
            <p:cNvSpPr/>
            <p:nvPr/>
          </p:nvSpPr>
          <p:spPr>
            <a:xfrm>
              <a:off x="26962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21"/>
            <p:cNvSpPr/>
            <p:nvPr/>
          </p:nvSpPr>
          <p:spPr>
            <a:xfrm>
              <a:off x="27962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21"/>
            <p:cNvSpPr/>
            <p:nvPr/>
          </p:nvSpPr>
          <p:spPr>
            <a:xfrm>
              <a:off x="28962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21"/>
            <p:cNvSpPr/>
            <p:nvPr/>
          </p:nvSpPr>
          <p:spPr>
            <a:xfrm>
              <a:off x="299620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21"/>
            <p:cNvSpPr/>
            <p:nvPr/>
          </p:nvSpPr>
          <p:spPr>
            <a:xfrm>
              <a:off x="30961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21"/>
            <p:cNvSpPr/>
            <p:nvPr/>
          </p:nvSpPr>
          <p:spPr>
            <a:xfrm>
              <a:off x="31961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21"/>
            <p:cNvSpPr/>
            <p:nvPr/>
          </p:nvSpPr>
          <p:spPr>
            <a:xfrm>
              <a:off x="32961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21"/>
            <p:cNvSpPr/>
            <p:nvPr/>
          </p:nvSpPr>
          <p:spPr>
            <a:xfrm>
              <a:off x="33961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21"/>
            <p:cNvSpPr/>
            <p:nvPr/>
          </p:nvSpPr>
          <p:spPr>
            <a:xfrm>
              <a:off x="34961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21"/>
            <p:cNvSpPr/>
            <p:nvPr/>
          </p:nvSpPr>
          <p:spPr>
            <a:xfrm>
              <a:off x="359605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21"/>
            <p:cNvSpPr/>
            <p:nvPr/>
          </p:nvSpPr>
          <p:spPr>
            <a:xfrm>
              <a:off x="369604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21"/>
            <p:cNvSpPr/>
            <p:nvPr/>
          </p:nvSpPr>
          <p:spPr>
            <a:xfrm>
              <a:off x="139650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21"/>
            <p:cNvSpPr/>
            <p:nvPr/>
          </p:nvSpPr>
          <p:spPr>
            <a:xfrm>
              <a:off x="14964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21"/>
            <p:cNvSpPr/>
            <p:nvPr/>
          </p:nvSpPr>
          <p:spPr>
            <a:xfrm>
              <a:off x="15964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21"/>
            <p:cNvSpPr/>
            <p:nvPr/>
          </p:nvSpPr>
          <p:spPr>
            <a:xfrm>
              <a:off x="16964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21"/>
            <p:cNvSpPr/>
            <p:nvPr/>
          </p:nvSpPr>
          <p:spPr>
            <a:xfrm>
              <a:off x="17964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21"/>
            <p:cNvSpPr/>
            <p:nvPr/>
          </p:nvSpPr>
          <p:spPr>
            <a:xfrm>
              <a:off x="189640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21"/>
            <p:cNvSpPr/>
            <p:nvPr/>
          </p:nvSpPr>
          <p:spPr>
            <a:xfrm>
              <a:off x="19963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21"/>
            <p:cNvSpPr/>
            <p:nvPr/>
          </p:nvSpPr>
          <p:spPr>
            <a:xfrm>
              <a:off x="20963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21"/>
            <p:cNvSpPr/>
            <p:nvPr/>
          </p:nvSpPr>
          <p:spPr>
            <a:xfrm>
              <a:off x="21963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21"/>
            <p:cNvSpPr/>
            <p:nvPr/>
          </p:nvSpPr>
          <p:spPr>
            <a:xfrm>
              <a:off x="22963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21"/>
            <p:cNvSpPr/>
            <p:nvPr/>
          </p:nvSpPr>
          <p:spPr>
            <a:xfrm>
              <a:off x="23963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21"/>
            <p:cNvSpPr/>
            <p:nvPr/>
          </p:nvSpPr>
          <p:spPr>
            <a:xfrm>
              <a:off x="249630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21"/>
            <p:cNvSpPr/>
            <p:nvPr/>
          </p:nvSpPr>
          <p:spPr>
            <a:xfrm>
              <a:off x="25962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21"/>
            <p:cNvSpPr/>
            <p:nvPr/>
          </p:nvSpPr>
          <p:spPr>
            <a:xfrm>
              <a:off x="26962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21"/>
            <p:cNvSpPr/>
            <p:nvPr/>
          </p:nvSpPr>
          <p:spPr>
            <a:xfrm>
              <a:off x="27962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21"/>
            <p:cNvSpPr/>
            <p:nvPr/>
          </p:nvSpPr>
          <p:spPr>
            <a:xfrm>
              <a:off x="28962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21"/>
            <p:cNvSpPr/>
            <p:nvPr/>
          </p:nvSpPr>
          <p:spPr>
            <a:xfrm>
              <a:off x="299620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30961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31961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32961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33961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34961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359605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369604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139650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14964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15964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16964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17964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189640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19963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20963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21963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22963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23963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249630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25962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26962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27962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28962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21"/>
            <p:cNvSpPr/>
            <p:nvPr/>
          </p:nvSpPr>
          <p:spPr>
            <a:xfrm>
              <a:off x="299620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30961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21"/>
            <p:cNvSpPr/>
            <p:nvPr/>
          </p:nvSpPr>
          <p:spPr>
            <a:xfrm>
              <a:off x="31961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21"/>
            <p:cNvSpPr/>
            <p:nvPr/>
          </p:nvSpPr>
          <p:spPr>
            <a:xfrm>
              <a:off x="32961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33961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21"/>
            <p:cNvSpPr/>
            <p:nvPr/>
          </p:nvSpPr>
          <p:spPr>
            <a:xfrm>
              <a:off x="34961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21"/>
            <p:cNvSpPr/>
            <p:nvPr/>
          </p:nvSpPr>
          <p:spPr>
            <a:xfrm>
              <a:off x="359605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21"/>
            <p:cNvSpPr/>
            <p:nvPr/>
          </p:nvSpPr>
          <p:spPr>
            <a:xfrm>
              <a:off x="369604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21"/>
            <p:cNvSpPr/>
            <p:nvPr/>
          </p:nvSpPr>
          <p:spPr>
            <a:xfrm>
              <a:off x="139650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21"/>
            <p:cNvSpPr/>
            <p:nvPr/>
          </p:nvSpPr>
          <p:spPr>
            <a:xfrm>
              <a:off x="14964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21"/>
            <p:cNvSpPr/>
            <p:nvPr/>
          </p:nvSpPr>
          <p:spPr>
            <a:xfrm>
              <a:off x="15964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1"/>
            <p:cNvSpPr/>
            <p:nvPr/>
          </p:nvSpPr>
          <p:spPr>
            <a:xfrm>
              <a:off x="16964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1"/>
            <p:cNvSpPr/>
            <p:nvPr/>
          </p:nvSpPr>
          <p:spPr>
            <a:xfrm>
              <a:off x="17964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1"/>
            <p:cNvSpPr/>
            <p:nvPr/>
          </p:nvSpPr>
          <p:spPr>
            <a:xfrm>
              <a:off x="189640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1"/>
            <p:cNvSpPr/>
            <p:nvPr/>
          </p:nvSpPr>
          <p:spPr>
            <a:xfrm>
              <a:off x="19963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1"/>
            <p:cNvSpPr/>
            <p:nvPr/>
          </p:nvSpPr>
          <p:spPr>
            <a:xfrm>
              <a:off x="20963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1"/>
            <p:cNvSpPr/>
            <p:nvPr/>
          </p:nvSpPr>
          <p:spPr>
            <a:xfrm>
              <a:off x="21963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1"/>
            <p:cNvSpPr/>
            <p:nvPr/>
          </p:nvSpPr>
          <p:spPr>
            <a:xfrm>
              <a:off x="22963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1"/>
            <p:cNvSpPr/>
            <p:nvPr/>
          </p:nvSpPr>
          <p:spPr>
            <a:xfrm>
              <a:off x="23963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1"/>
            <p:cNvSpPr/>
            <p:nvPr/>
          </p:nvSpPr>
          <p:spPr>
            <a:xfrm>
              <a:off x="249630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21"/>
            <p:cNvSpPr/>
            <p:nvPr/>
          </p:nvSpPr>
          <p:spPr>
            <a:xfrm>
              <a:off x="25962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21"/>
            <p:cNvSpPr/>
            <p:nvPr/>
          </p:nvSpPr>
          <p:spPr>
            <a:xfrm>
              <a:off x="26962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1"/>
            <p:cNvSpPr/>
            <p:nvPr/>
          </p:nvSpPr>
          <p:spPr>
            <a:xfrm>
              <a:off x="27962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1"/>
            <p:cNvSpPr/>
            <p:nvPr/>
          </p:nvSpPr>
          <p:spPr>
            <a:xfrm>
              <a:off x="28962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1"/>
            <p:cNvSpPr/>
            <p:nvPr/>
          </p:nvSpPr>
          <p:spPr>
            <a:xfrm>
              <a:off x="299620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1"/>
            <p:cNvSpPr/>
            <p:nvPr/>
          </p:nvSpPr>
          <p:spPr>
            <a:xfrm>
              <a:off x="30961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1"/>
            <p:cNvSpPr/>
            <p:nvPr/>
          </p:nvSpPr>
          <p:spPr>
            <a:xfrm>
              <a:off x="31961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1"/>
            <p:cNvSpPr/>
            <p:nvPr/>
          </p:nvSpPr>
          <p:spPr>
            <a:xfrm>
              <a:off x="32961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21"/>
            <p:cNvSpPr/>
            <p:nvPr/>
          </p:nvSpPr>
          <p:spPr>
            <a:xfrm>
              <a:off x="33961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21"/>
            <p:cNvSpPr/>
            <p:nvPr/>
          </p:nvSpPr>
          <p:spPr>
            <a:xfrm>
              <a:off x="34961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21"/>
            <p:cNvSpPr/>
            <p:nvPr/>
          </p:nvSpPr>
          <p:spPr>
            <a:xfrm>
              <a:off x="359605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1"/>
            <p:cNvSpPr/>
            <p:nvPr/>
          </p:nvSpPr>
          <p:spPr>
            <a:xfrm>
              <a:off x="369604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1"/>
            <p:cNvSpPr/>
            <p:nvPr/>
          </p:nvSpPr>
          <p:spPr>
            <a:xfrm>
              <a:off x="139650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1"/>
            <p:cNvSpPr/>
            <p:nvPr/>
          </p:nvSpPr>
          <p:spPr>
            <a:xfrm>
              <a:off x="14964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1"/>
            <p:cNvSpPr/>
            <p:nvPr/>
          </p:nvSpPr>
          <p:spPr>
            <a:xfrm>
              <a:off x="15964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1"/>
            <p:cNvSpPr/>
            <p:nvPr/>
          </p:nvSpPr>
          <p:spPr>
            <a:xfrm>
              <a:off x="16964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1"/>
            <p:cNvSpPr/>
            <p:nvPr/>
          </p:nvSpPr>
          <p:spPr>
            <a:xfrm>
              <a:off x="17964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1"/>
            <p:cNvSpPr/>
            <p:nvPr/>
          </p:nvSpPr>
          <p:spPr>
            <a:xfrm>
              <a:off x="189640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1"/>
            <p:cNvSpPr/>
            <p:nvPr/>
          </p:nvSpPr>
          <p:spPr>
            <a:xfrm>
              <a:off x="19963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1"/>
            <p:cNvSpPr/>
            <p:nvPr/>
          </p:nvSpPr>
          <p:spPr>
            <a:xfrm>
              <a:off x="20963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1"/>
            <p:cNvSpPr/>
            <p:nvPr/>
          </p:nvSpPr>
          <p:spPr>
            <a:xfrm>
              <a:off x="21963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1"/>
            <p:cNvSpPr/>
            <p:nvPr/>
          </p:nvSpPr>
          <p:spPr>
            <a:xfrm>
              <a:off x="22963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1"/>
            <p:cNvSpPr/>
            <p:nvPr/>
          </p:nvSpPr>
          <p:spPr>
            <a:xfrm>
              <a:off x="23963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21"/>
            <p:cNvSpPr/>
            <p:nvPr/>
          </p:nvSpPr>
          <p:spPr>
            <a:xfrm>
              <a:off x="249630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21"/>
            <p:cNvSpPr/>
            <p:nvPr/>
          </p:nvSpPr>
          <p:spPr>
            <a:xfrm>
              <a:off x="25962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21"/>
            <p:cNvSpPr/>
            <p:nvPr/>
          </p:nvSpPr>
          <p:spPr>
            <a:xfrm>
              <a:off x="26962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21"/>
            <p:cNvSpPr/>
            <p:nvPr/>
          </p:nvSpPr>
          <p:spPr>
            <a:xfrm>
              <a:off x="27962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21"/>
            <p:cNvSpPr/>
            <p:nvPr/>
          </p:nvSpPr>
          <p:spPr>
            <a:xfrm>
              <a:off x="28962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21"/>
            <p:cNvSpPr/>
            <p:nvPr/>
          </p:nvSpPr>
          <p:spPr>
            <a:xfrm>
              <a:off x="299620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21"/>
            <p:cNvSpPr/>
            <p:nvPr/>
          </p:nvSpPr>
          <p:spPr>
            <a:xfrm>
              <a:off x="30961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21"/>
            <p:cNvSpPr/>
            <p:nvPr/>
          </p:nvSpPr>
          <p:spPr>
            <a:xfrm>
              <a:off x="31961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21"/>
            <p:cNvSpPr/>
            <p:nvPr/>
          </p:nvSpPr>
          <p:spPr>
            <a:xfrm>
              <a:off x="32961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21"/>
            <p:cNvSpPr/>
            <p:nvPr/>
          </p:nvSpPr>
          <p:spPr>
            <a:xfrm>
              <a:off x="33961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21"/>
            <p:cNvSpPr/>
            <p:nvPr/>
          </p:nvSpPr>
          <p:spPr>
            <a:xfrm>
              <a:off x="34961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21"/>
            <p:cNvSpPr/>
            <p:nvPr/>
          </p:nvSpPr>
          <p:spPr>
            <a:xfrm>
              <a:off x="359605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21"/>
            <p:cNvSpPr/>
            <p:nvPr/>
          </p:nvSpPr>
          <p:spPr>
            <a:xfrm>
              <a:off x="369604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21"/>
            <p:cNvSpPr/>
            <p:nvPr/>
          </p:nvSpPr>
          <p:spPr>
            <a:xfrm>
              <a:off x="139650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21"/>
            <p:cNvSpPr/>
            <p:nvPr/>
          </p:nvSpPr>
          <p:spPr>
            <a:xfrm>
              <a:off x="14964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1"/>
            <p:cNvSpPr/>
            <p:nvPr/>
          </p:nvSpPr>
          <p:spPr>
            <a:xfrm>
              <a:off x="15964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1"/>
            <p:cNvSpPr/>
            <p:nvPr/>
          </p:nvSpPr>
          <p:spPr>
            <a:xfrm>
              <a:off x="16964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21"/>
            <p:cNvSpPr/>
            <p:nvPr/>
          </p:nvSpPr>
          <p:spPr>
            <a:xfrm>
              <a:off x="17964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21"/>
            <p:cNvSpPr/>
            <p:nvPr/>
          </p:nvSpPr>
          <p:spPr>
            <a:xfrm>
              <a:off x="189640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1"/>
            <p:cNvSpPr/>
            <p:nvPr/>
          </p:nvSpPr>
          <p:spPr>
            <a:xfrm>
              <a:off x="19963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1"/>
            <p:cNvSpPr/>
            <p:nvPr/>
          </p:nvSpPr>
          <p:spPr>
            <a:xfrm>
              <a:off x="20963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1"/>
            <p:cNvSpPr/>
            <p:nvPr/>
          </p:nvSpPr>
          <p:spPr>
            <a:xfrm>
              <a:off x="21963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1"/>
            <p:cNvSpPr/>
            <p:nvPr/>
          </p:nvSpPr>
          <p:spPr>
            <a:xfrm>
              <a:off x="22963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1"/>
            <p:cNvSpPr/>
            <p:nvPr/>
          </p:nvSpPr>
          <p:spPr>
            <a:xfrm>
              <a:off x="23963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249630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1"/>
            <p:cNvSpPr/>
            <p:nvPr/>
          </p:nvSpPr>
          <p:spPr>
            <a:xfrm>
              <a:off x="25962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21"/>
            <p:cNvSpPr/>
            <p:nvPr/>
          </p:nvSpPr>
          <p:spPr>
            <a:xfrm>
              <a:off x="26962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21"/>
            <p:cNvSpPr/>
            <p:nvPr/>
          </p:nvSpPr>
          <p:spPr>
            <a:xfrm>
              <a:off x="27962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21"/>
            <p:cNvSpPr/>
            <p:nvPr/>
          </p:nvSpPr>
          <p:spPr>
            <a:xfrm>
              <a:off x="28962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21"/>
            <p:cNvSpPr/>
            <p:nvPr/>
          </p:nvSpPr>
          <p:spPr>
            <a:xfrm>
              <a:off x="299620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21"/>
            <p:cNvSpPr/>
            <p:nvPr/>
          </p:nvSpPr>
          <p:spPr>
            <a:xfrm>
              <a:off x="30961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21"/>
            <p:cNvSpPr/>
            <p:nvPr/>
          </p:nvSpPr>
          <p:spPr>
            <a:xfrm>
              <a:off x="31961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21"/>
            <p:cNvSpPr/>
            <p:nvPr/>
          </p:nvSpPr>
          <p:spPr>
            <a:xfrm>
              <a:off x="32961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21"/>
            <p:cNvSpPr/>
            <p:nvPr/>
          </p:nvSpPr>
          <p:spPr>
            <a:xfrm>
              <a:off x="33961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21"/>
            <p:cNvSpPr/>
            <p:nvPr/>
          </p:nvSpPr>
          <p:spPr>
            <a:xfrm>
              <a:off x="34961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21"/>
            <p:cNvSpPr/>
            <p:nvPr/>
          </p:nvSpPr>
          <p:spPr>
            <a:xfrm>
              <a:off x="359605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21"/>
            <p:cNvSpPr/>
            <p:nvPr/>
          </p:nvSpPr>
          <p:spPr>
            <a:xfrm>
              <a:off x="369604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21"/>
            <p:cNvSpPr/>
            <p:nvPr/>
          </p:nvSpPr>
          <p:spPr>
            <a:xfrm>
              <a:off x="139650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21"/>
            <p:cNvSpPr/>
            <p:nvPr/>
          </p:nvSpPr>
          <p:spPr>
            <a:xfrm>
              <a:off x="14964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21"/>
            <p:cNvSpPr/>
            <p:nvPr/>
          </p:nvSpPr>
          <p:spPr>
            <a:xfrm>
              <a:off x="15964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21"/>
            <p:cNvSpPr/>
            <p:nvPr/>
          </p:nvSpPr>
          <p:spPr>
            <a:xfrm>
              <a:off x="16964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21"/>
            <p:cNvSpPr/>
            <p:nvPr/>
          </p:nvSpPr>
          <p:spPr>
            <a:xfrm>
              <a:off x="17964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21"/>
            <p:cNvSpPr/>
            <p:nvPr/>
          </p:nvSpPr>
          <p:spPr>
            <a:xfrm>
              <a:off x="189640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21"/>
            <p:cNvSpPr/>
            <p:nvPr/>
          </p:nvSpPr>
          <p:spPr>
            <a:xfrm>
              <a:off x="19963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21"/>
            <p:cNvSpPr/>
            <p:nvPr/>
          </p:nvSpPr>
          <p:spPr>
            <a:xfrm>
              <a:off x="20963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21"/>
            <p:cNvSpPr/>
            <p:nvPr/>
          </p:nvSpPr>
          <p:spPr>
            <a:xfrm>
              <a:off x="21963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21"/>
            <p:cNvSpPr/>
            <p:nvPr/>
          </p:nvSpPr>
          <p:spPr>
            <a:xfrm>
              <a:off x="22963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21"/>
            <p:cNvSpPr/>
            <p:nvPr/>
          </p:nvSpPr>
          <p:spPr>
            <a:xfrm>
              <a:off x="23963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21"/>
            <p:cNvSpPr/>
            <p:nvPr/>
          </p:nvSpPr>
          <p:spPr>
            <a:xfrm>
              <a:off x="249630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21"/>
            <p:cNvSpPr/>
            <p:nvPr/>
          </p:nvSpPr>
          <p:spPr>
            <a:xfrm>
              <a:off x="25962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21"/>
            <p:cNvSpPr/>
            <p:nvPr/>
          </p:nvSpPr>
          <p:spPr>
            <a:xfrm>
              <a:off x="26962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1"/>
            <p:cNvSpPr/>
            <p:nvPr/>
          </p:nvSpPr>
          <p:spPr>
            <a:xfrm>
              <a:off x="27962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1"/>
            <p:cNvSpPr/>
            <p:nvPr/>
          </p:nvSpPr>
          <p:spPr>
            <a:xfrm>
              <a:off x="28962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21"/>
            <p:cNvSpPr/>
            <p:nvPr/>
          </p:nvSpPr>
          <p:spPr>
            <a:xfrm>
              <a:off x="299620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21"/>
            <p:cNvSpPr/>
            <p:nvPr/>
          </p:nvSpPr>
          <p:spPr>
            <a:xfrm>
              <a:off x="30961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21"/>
            <p:cNvSpPr/>
            <p:nvPr/>
          </p:nvSpPr>
          <p:spPr>
            <a:xfrm>
              <a:off x="31961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21"/>
            <p:cNvSpPr/>
            <p:nvPr/>
          </p:nvSpPr>
          <p:spPr>
            <a:xfrm>
              <a:off x="32961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21"/>
            <p:cNvSpPr/>
            <p:nvPr/>
          </p:nvSpPr>
          <p:spPr>
            <a:xfrm>
              <a:off x="33961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1"/>
            <p:cNvSpPr/>
            <p:nvPr/>
          </p:nvSpPr>
          <p:spPr>
            <a:xfrm>
              <a:off x="34961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1"/>
            <p:cNvSpPr/>
            <p:nvPr/>
          </p:nvSpPr>
          <p:spPr>
            <a:xfrm>
              <a:off x="359605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1"/>
            <p:cNvSpPr/>
            <p:nvPr/>
          </p:nvSpPr>
          <p:spPr>
            <a:xfrm>
              <a:off x="369604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1"/>
            <p:cNvSpPr/>
            <p:nvPr/>
          </p:nvSpPr>
          <p:spPr>
            <a:xfrm>
              <a:off x="379603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1"/>
            <p:cNvSpPr/>
            <p:nvPr/>
          </p:nvSpPr>
          <p:spPr>
            <a:xfrm>
              <a:off x="389602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1"/>
            <p:cNvSpPr/>
            <p:nvPr/>
          </p:nvSpPr>
          <p:spPr>
            <a:xfrm>
              <a:off x="-327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21"/>
            <p:cNvSpPr/>
            <p:nvPr/>
          </p:nvSpPr>
          <p:spPr>
            <a:xfrm>
              <a:off x="967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21"/>
            <p:cNvSpPr/>
            <p:nvPr/>
          </p:nvSpPr>
          <p:spPr>
            <a:xfrm>
              <a:off x="1967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21"/>
            <p:cNvSpPr/>
            <p:nvPr/>
          </p:nvSpPr>
          <p:spPr>
            <a:xfrm>
              <a:off x="2967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1"/>
            <p:cNvSpPr/>
            <p:nvPr/>
          </p:nvSpPr>
          <p:spPr>
            <a:xfrm>
              <a:off x="59662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21"/>
            <p:cNvSpPr/>
            <p:nvPr/>
          </p:nvSpPr>
          <p:spPr>
            <a:xfrm>
              <a:off x="69661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1"/>
            <p:cNvSpPr/>
            <p:nvPr/>
          </p:nvSpPr>
          <p:spPr>
            <a:xfrm>
              <a:off x="7966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1"/>
            <p:cNvSpPr/>
            <p:nvPr/>
          </p:nvSpPr>
          <p:spPr>
            <a:xfrm>
              <a:off x="89659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1"/>
            <p:cNvSpPr/>
            <p:nvPr/>
          </p:nvSpPr>
          <p:spPr>
            <a:xfrm>
              <a:off x="99653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1"/>
            <p:cNvSpPr/>
            <p:nvPr/>
          </p:nvSpPr>
          <p:spPr>
            <a:xfrm>
              <a:off x="10965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1"/>
            <p:cNvSpPr/>
            <p:nvPr/>
          </p:nvSpPr>
          <p:spPr>
            <a:xfrm>
              <a:off x="119651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1"/>
            <p:cNvSpPr/>
            <p:nvPr/>
          </p:nvSpPr>
          <p:spPr>
            <a:xfrm>
              <a:off x="12965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1"/>
            <p:cNvSpPr/>
            <p:nvPr/>
          </p:nvSpPr>
          <p:spPr>
            <a:xfrm>
              <a:off x="13965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1"/>
            <p:cNvSpPr/>
            <p:nvPr/>
          </p:nvSpPr>
          <p:spPr>
            <a:xfrm>
              <a:off x="14964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1"/>
            <p:cNvSpPr/>
            <p:nvPr/>
          </p:nvSpPr>
          <p:spPr>
            <a:xfrm>
              <a:off x="15964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1"/>
            <p:cNvSpPr/>
            <p:nvPr/>
          </p:nvSpPr>
          <p:spPr>
            <a:xfrm>
              <a:off x="16964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1"/>
            <p:cNvSpPr/>
            <p:nvPr/>
          </p:nvSpPr>
          <p:spPr>
            <a:xfrm>
              <a:off x="17964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1"/>
            <p:cNvSpPr/>
            <p:nvPr/>
          </p:nvSpPr>
          <p:spPr>
            <a:xfrm>
              <a:off x="189640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1"/>
            <p:cNvSpPr/>
            <p:nvPr/>
          </p:nvSpPr>
          <p:spPr>
            <a:xfrm>
              <a:off x="19963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1"/>
            <p:cNvSpPr/>
            <p:nvPr/>
          </p:nvSpPr>
          <p:spPr>
            <a:xfrm>
              <a:off x="20963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21"/>
            <p:cNvSpPr/>
            <p:nvPr/>
          </p:nvSpPr>
          <p:spPr>
            <a:xfrm>
              <a:off x="21963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21"/>
            <p:cNvSpPr/>
            <p:nvPr/>
          </p:nvSpPr>
          <p:spPr>
            <a:xfrm>
              <a:off x="22963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21"/>
            <p:cNvSpPr/>
            <p:nvPr/>
          </p:nvSpPr>
          <p:spPr>
            <a:xfrm>
              <a:off x="23963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21"/>
            <p:cNvSpPr/>
            <p:nvPr/>
          </p:nvSpPr>
          <p:spPr>
            <a:xfrm>
              <a:off x="249630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21"/>
            <p:cNvSpPr/>
            <p:nvPr/>
          </p:nvSpPr>
          <p:spPr>
            <a:xfrm>
              <a:off x="25962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21"/>
            <p:cNvSpPr/>
            <p:nvPr/>
          </p:nvSpPr>
          <p:spPr>
            <a:xfrm>
              <a:off x="26962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21"/>
            <p:cNvSpPr/>
            <p:nvPr/>
          </p:nvSpPr>
          <p:spPr>
            <a:xfrm>
              <a:off x="27962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21"/>
            <p:cNvSpPr/>
            <p:nvPr/>
          </p:nvSpPr>
          <p:spPr>
            <a:xfrm>
              <a:off x="28962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21"/>
            <p:cNvSpPr/>
            <p:nvPr/>
          </p:nvSpPr>
          <p:spPr>
            <a:xfrm>
              <a:off x="29962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21"/>
            <p:cNvSpPr/>
            <p:nvPr/>
          </p:nvSpPr>
          <p:spPr>
            <a:xfrm>
              <a:off x="30961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21"/>
            <p:cNvSpPr/>
            <p:nvPr/>
          </p:nvSpPr>
          <p:spPr>
            <a:xfrm>
              <a:off x="31961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21"/>
            <p:cNvSpPr/>
            <p:nvPr/>
          </p:nvSpPr>
          <p:spPr>
            <a:xfrm>
              <a:off x="32961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21"/>
            <p:cNvSpPr/>
            <p:nvPr/>
          </p:nvSpPr>
          <p:spPr>
            <a:xfrm>
              <a:off x="33961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21"/>
            <p:cNvSpPr/>
            <p:nvPr/>
          </p:nvSpPr>
          <p:spPr>
            <a:xfrm>
              <a:off x="34961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21"/>
            <p:cNvSpPr/>
            <p:nvPr/>
          </p:nvSpPr>
          <p:spPr>
            <a:xfrm>
              <a:off x="359605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21"/>
            <p:cNvSpPr/>
            <p:nvPr/>
          </p:nvSpPr>
          <p:spPr>
            <a:xfrm>
              <a:off x="36960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21"/>
            <p:cNvSpPr/>
            <p:nvPr/>
          </p:nvSpPr>
          <p:spPr>
            <a:xfrm>
              <a:off x="37960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21"/>
            <p:cNvSpPr/>
            <p:nvPr/>
          </p:nvSpPr>
          <p:spPr>
            <a:xfrm>
              <a:off x="38960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21"/>
            <p:cNvSpPr/>
            <p:nvPr/>
          </p:nvSpPr>
          <p:spPr>
            <a:xfrm>
              <a:off x="39960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21"/>
            <p:cNvSpPr/>
            <p:nvPr/>
          </p:nvSpPr>
          <p:spPr>
            <a:xfrm>
              <a:off x="409595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21"/>
            <p:cNvSpPr/>
            <p:nvPr/>
          </p:nvSpPr>
          <p:spPr>
            <a:xfrm>
              <a:off x="419594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21"/>
            <p:cNvSpPr/>
            <p:nvPr/>
          </p:nvSpPr>
          <p:spPr>
            <a:xfrm>
              <a:off x="42959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21"/>
            <p:cNvSpPr/>
            <p:nvPr/>
          </p:nvSpPr>
          <p:spPr>
            <a:xfrm>
              <a:off x="439592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21"/>
            <p:cNvSpPr/>
            <p:nvPr/>
          </p:nvSpPr>
          <p:spPr>
            <a:xfrm>
              <a:off x="449592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21"/>
            <p:cNvSpPr/>
            <p:nvPr/>
          </p:nvSpPr>
          <p:spPr>
            <a:xfrm>
              <a:off x="47958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21"/>
            <p:cNvSpPr/>
            <p:nvPr/>
          </p:nvSpPr>
          <p:spPr>
            <a:xfrm>
              <a:off x="48958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21"/>
            <p:cNvSpPr/>
            <p:nvPr/>
          </p:nvSpPr>
          <p:spPr>
            <a:xfrm>
              <a:off x="49958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21"/>
            <p:cNvSpPr/>
            <p:nvPr/>
          </p:nvSpPr>
          <p:spPr>
            <a:xfrm>
              <a:off x="50958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21"/>
            <p:cNvSpPr/>
            <p:nvPr/>
          </p:nvSpPr>
          <p:spPr>
            <a:xfrm>
              <a:off x="-327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21"/>
            <p:cNvSpPr/>
            <p:nvPr/>
          </p:nvSpPr>
          <p:spPr>
            <a:xfrm>
              <a:off x="967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21"/>
            <p:cNvSpPr/>
            <p:nvPr/>
          </p:nvSpPr>
          <p:spPr>
            <a:xfrm>
              <a:off x="1967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21"/>
            <p:cNvSpPr/>
            <p:nvPr/>
          </p:nvSpPr>
          <p:spPr>
            <a:xfrm>
              <a:off x="2967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21"/>
            <p:cNvSpPr/>
            <p:nvPr/>
          </p:nvSpPr>
          <p:spPr>
            <a:xfrm>
              <a:off x="39669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21"/>
            <p:cNvSpPr/>
            <p:nvPr/>
          </p:nvSpPr>
          <p:spPr>
            <a:xfrm>
              <a:off x="4966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21"/>
            <p:cNvSpPr/>
            <p:nvPr/>
          </p:nvSpPr>
          <p:spPr>
            <a:xfrm>
              <a:off x="59662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21"/>
            <p:cNvSpPr/>
            <p:nvPr/>
          </p:nvSpPr>
          <p:spPr>
            <a:xfrm>
              <a:off x="69661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21"/>
            <p:cNvSpPr/>
            <p:nvPr/>
          </p:nvSpPr>
          <p:spPr>
            <a:xfrm>
              <a:off x="7966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21"/>
            <p:cNvSpPr/>
            <p:nvPr/>
          </p:nvSpPr>
          <p:spPr>
            <a:xfrm>
              <a:off x="89659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21"/>
            <p:cNvSpPr/>
            <p:nvPr/>
          </p:nvSpPr>
          <p:spPr>
            <a:xfrm>
              <a:off x="99653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21"/>
            <p:cNvSpPr/>
            <p:nvPr/>
          </p:nvSpPr>
          <p:spPr>
            <a:xfrm>
              <a:off x="10965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21"/>
            <p:cNvSpPr/>
            <p:nvPr/>
          </p:nvSpPr>
          <p:spPr>
            <a:xfrm>
              <a:off x="119651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1"/>
            <p:cNvSpPr/>
            <p:nvPr/>
          </p:nvSpPr>
          <p:spPr>
            <a:xfrm>
              <a:off x="12965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1"/>
            <p:cNvSpPr/>
            <p:nvPr/>
          </p:nvSpPr>
          <p:spPr>
            <a:xfrm>
              <a:off x="13965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21"/>
            <p:cNvSpPr/>
            <p:nvPr/>
          </p:nvSpPr>
          <p:spPr>
            <a:xfrm>
              <a:off x="14964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21"/>
            <p:cNvSpPr/>
            <p:nvPr/>
          </p:nvSpPr>
          <p:spPr>
            <a:xfrm>
              <a:off x="15964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21"/>
            <p:cNvSpPr/>
            <p:nvPr/>
          </p:nvSpPr>
          <p:spPr>
            <a:xfrm>
              <a:off x="16964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21"/>
            <p:cNvSpPr/>
            <p:nvPr/>
          </p:nvSpPr>
          <p:spPr>
            <a:xfrm>
              <a:off x="17964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21"/>
            <p:cNvSpPr/>
            <p:nvPr/>
          </p:nvSpPr>
          <p:spPr>
            <a:xfrm>
              <a:off x="189640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21"/>
            <p:cNvSpPr/>
            <p:nvPr/>
          </p:nvSpPr>
          <p:spPr>
            <a:xfrm>
              <a:off x="19963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21"/>
            <p:cNvSpPr/>
            <p:nvPr/>
          </p:nvSpPr>
          <p:spPr>
            <a:xfrm>
              <a:off x="20963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21"/>
            <p:cNvSpPr/>
            <p:nvPr/>
          </p:nvSpPr>
          <p:spPr>
            <a:xfrm>
              <a:off x="21963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21"/>
            <p:cNvSpPr/>
            <p:nvPr/>
          </p:nvSpPr>
          <p:spPr>
            <a:xfrm>
              <a:off x="22963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21"/>
            <p:cNvSpPr/>
            <p:nvPr/>
          </p:nvSpPr>
          <p:spPr>
            <a:xfrm>
              <a:off x="23963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1"/>
            <p:cNvSpPr/>
            <p:nvPr/>
          </p:nvSpPr>
          <p:spPr>
            <a:xfrm>
              <a:off x="249630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1"/>
            <p:cNvSpPr/>
            <p:nvPr/>
          </p:nvSpPr>
          <p:spPr>
            <a:xfrm>
              <a:off x="25962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1"/>
            <p:cNvSpPr/>
            <p:nvPr/>
          </p:nvSpPr>
          <p:spPr>
            <a:xfrm>
              <a:off x="26962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1"/>
            <p:cNvSpPr/>
            <p:nvPr/>
          </p:nvSpPr>
          <p:spPr>
            <a:xfrm>
              <a:off x="27962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1"/>
            <p:cNvSpPr/>
            <p:nvPr/>
          </p:nvSpPr>
          <p:spPr>
            <a:xfrm>
              <a:off x="28962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1"/>
            <p:cNvSpPr/>
            <p:nvPr/>
          </p:nvSpPr>
          <p:spPr>
            <a:xfrm>
              <a:off x="29962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21"/>
            <p:cNvSpPr/>
            <p:nvPr/>
          </p:nvSpPr>
          <p:spPr>
            <a:xfrm>
              <a:off x="30961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1"/>
            <p:cNvSpPr/>
            <p:nvPr/>
          </p:nvSpPr>
          <p:spPr>
            <a:xfrm>
              <a:off x="31961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1"/>
            <p:cNvSpPr/>
            <p:nvPr/>
          </p:nvSpPr>
          <p:spPr>
            <a:xfrm>
              <a:off x="32961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1"/>
            <p:cNvSpPr/>
            <p:nvPr/>
          </p:nvSpPr>
          <p:spPr>
            <a:xfrm>
              <a:off x="33961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21"/>
            <p:cNvSpPr/>
            <p:nvPr/>
          </p:nvSpPr>
          <p:spPr>
            <a:xfrm>
              <a:off x="34961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21"/>
            <p:cNvSpPr/>
            <p:nvPr/>
          </p:nvSpPr>
          <p:spPr>
            <a:xfrm>
              <a:off x="35960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21"/>
            <p:cNvSpPr/>
            <p:nvPr/>
          </p:nvSpPr>
          <p:spPr>
            <a:xfrm>
              <a:off x="36960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21"/>
            <p:cNvSpPr/>
            <p:nvPr/>
          </p:nvSpPr>
          <p:spPr>
            <a:xfrm>
              <a:off x="37960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21"/>
            <p:cNvSpPr/>
            <p:nvPr/>
          </p:nvSpPr>
          <p:spPr>
            <a:xfrm>
              <a:off x="38960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21"/>
            <p:cNvSpPr/>
            <p:nvPr/>
          </p:nvSpPr>
          <p:spPr>
            <a:xfrm>
              <a:off x="39960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21"/>
            <p:cNvSpPr/>
            <p:nvPr/>
          </p:nvSpPr>
          <p:spPr>
            <a:xfrm>
              <a:off x="409595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21"/>
            <p:cNvSpPr/>
            <p:nvPr/>
          </p:nvSpPr>
          <p:spPr>
            <a:xfrm>
              <a:off x="419594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21"/>
            <p:cNvSpPr/>
            <p:nvPr/>
          </p:nvSpPr>
          <p:spPr>
            <a:xfrm>
              <a:off x="42959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21"/>
            <p:cNvSpPr/>
            <p:nvPr/>
          </p:nvSpPr>
          <p:spPr>
            <a:xfrm>
              <a:off x="439592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1"/>
            <p:cNvSpPr/>
            <p:nvPr/>
          </p:nvSpPr>
          <p:spPr>
            <a:xfrm>
              <a:off x="449592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21"/>
            <p:cNvSpPr/>
            <p:nvPr/>
          </p:nvSpPr>
          <p:spPr>
            <a:xfrm>
              <a:off x="459591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21"/>
            <p:cNvSpPr/>
            <p:nvPr/>
          </p:nvSpPr>
          <p:spPr>
            <a:xfrm>
              <a:off x="46958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1"/>
            <p:cNvSpPr/>
            <p:nvPr/>
          </p:nvSpPr>
          <p:spPr>
            <a:xfrm>
              <a:off x="47958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1"/>
            <p:cNvSpPr/>
            <p:nvPr/>
          </p:nvSpPr>
          <p:spPr>
            <a:xfrm>
              <a:off x="48958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1"/>
            <p:cNvSpPr/>
            <p:nvPr/>
          </p:nvSpPr>
          <p:spPr>
            <a:xfrm>
              <a:off x="49958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1"/>
            <p:cNvSpPr/>
            <p:nvPr/>
          </p:nvSpPr>
          <p:spPr>
            <a:xfrm>
              <a:off x="50958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1"/>
            <p:cNvSpPr/>
            <p:nvPr/>
          </p:nvSpPr>
          <p:spPr>
            <a:xfrm>
              <a:off x="-327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1"/>
            <p:cNvSpPr/>
            <p:nvPr/>
          </p:nvSpPr>
          <p:spPr>
            <a:xfrm>
              <a:off x="967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21"/>
            <p:cNvSpPr/>
            <p:nvPr/>
          </p:nvSpPr>
          <p:spPr>
            <a:xfrm>
              <a:off x="1967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1"/>
            <p:cNvSpPr/>
            <p:nvPr/>
          </p:nvSpPr>
          <p:spPr>
            <a:xfrm>
              <a:off x="2967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21"/>
            <p:cNvSpPr/>
            <p:nvPr/>
          </p:nvSpPr>
          <p:spPr>
            <a:xfrm>
              <a:off x="39669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21"/>
            <p:cNvSpPr/>
            <p:nvPr/>
          </p:nvSpPr>
          <p:spPr>
            <a:xfrm>
              <a:off x="4966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21"/>
            <p:cNvSpPr/>
            <p:nvPr/>
          </p:nvSpPr>
          <p:spPr>
            <a:xfrm>
              <a:off x="59662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21"/>
            <p:cNvSpPr/>
            <p:nvPr/>
          </p:nvSpPr>
          <p:spPr>
            <a:xfrm>
              <a:off x="69661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21"/>
            <p:cNvSpPr/>
            <p:nvPr/>
          </p:nvSpPr>
          <p:spPr>
            <a:xfrm>
              <a:off x="7966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21"/>
            <p:cNvSpPr/>
            <p:nvPr/>
          </p:nvSpPr>
          <p:spPr>
            <a:xfrm>
              <a:off x="89659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21"/>
            <p:cNvSpPr/>
            <p:nvPr/>
          </p:nvSpPr>
          <p:spPr>
            <a:xfrm>
              <a:off x="99653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21"/>
            <p:cNvSpPr/>
            <p:nvPr/>
          </p:nvSpPr>
          <p:spPr>
            <a:xfrm>
              <a:off x="10965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21"/>
            <p:cNvSpPr/>
            <p:nvPr/>
          </p:nvSpPr>
          <p:spPr>
            <a:xfrm>
              <a:off x="119651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21"/>
            <p:cNvSpPr/>
            <p:nvPr/>
          </p:nvSpPr>
          <p:spPr>
            <a:xfrm>
              <a:off x="12965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21"/>
            <p:cNvSpPr/>
            <p:nvPr/>
          </p:nvSpPr>
          <p:spPr>
            <a:xfrm>
              <a:off x="13965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21"/>
            <p:cNvSpPr/>
            <p:nvPr/>
          </p:nvSpPr>
          <p:spPr>
            <a:xfrm>
              <a:off x="14964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21"/>
            <p:cNvSpPr/>
            <p:nvPr/>
          </p:nvSpPr>
          <p:spPr>
            <a:xfrm>
              <a:off x="15964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21"/>
            <p:cNvSpPr/>
            <p:nvPr/>
          </p:nvSpPr>
          <p:spPr>
            <a:xfrm>
              <a:off x="16964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21"/>
            <p:cNvSpPr/>
            <p:nvPr/>
          </p:nvSpPr>
          <p:spPr>
            <a:xfrm>
              <a:off x="17964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21"/>
            <p:cNvSpPr/>
            <p:nvPr/>
          </p:nvSpPr>
          <p:spPr>
            <a:xfrm>
              <a:off x="189640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21"/>
            <p:cNvSpPr/>
            <p:nvPr/>
          </p:nvSpPr>
          <p:spPr>
            <a:xfrm>
              <a:off x="19963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21"/>
            <p:cNvSpPr/>
            <p:nvPr/>
          </p:nvSpPr>
          <p:spPr>
            <a:xfrm>
              <a:off x="20963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21"/>
            <p:cNvSpPr/>
            <p:nvPr/>
          </p:nvSpPr>
          <p:spPr>
            <a:xfrm>
              <a:off x="21963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21"/>
            <p:cNvSpPr/>
            <p:nvPr/>
          </p:nvSpPr>
          <p:spPr>
            <a:xfrm>
              <a:off x="22963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21"/>
            <p:cNvSpPr/>
            <p:nvPr/>
          </p:nvSpPr>
          <p:spPr>
            <a:xfrm>
              <a:off x="23963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249630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21"/>
            <p:cNvSpPr/>
            <p:nvPr/>
          </p:nvSpPr>
          <p:spPr>
            <a:xfrm>
              <a:off x="25962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21"/>
            <p:cNvSpPr/>
            <p:nvPr/>
          </p:nvSpPr>
          <p:spPr>
            <a:xfrm>
              <a:off x="26962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27962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21"/>
            <p:cNvSpPr/>
            <p:nvPr/>
          </p:nvSpPr>
          <p:spPr>
            <a:xfrm>
              <a:off x="28962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21"/>
            <p:cNvSpPr/>
            <p:nvPr/>
          </p:nvSpPr>
          <p:spPr>
            <a:xfrm>
              <a:off x="29962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30961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21"/>
            <p:cNvSpPr/>
            <p:nvPr/>
          </p:nvSpPr>
          <p:spPr>
            <a:xfrm>
              <a:off x="31961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21"/>
            <p:cNvSpPr/>
            <p:nvPr/>
          </p:nvSpPr>
          <p:spPr>
            <a:xfrm>
              <a:off x="32961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33961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21"/>
            <p:cNvSpPr/>
            <p:nvPr/>
          </p:nvSpPr>
          <p:spPr>
            <a:xfrm>
              <a:off x="34961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21"/>
            <p:cNvSpPr/>
            <p:nvPr/>
          </p:nvSpPr>
          <p:spPr>
            <a:xfrm>
              <a:off x="35960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36960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21"/>
            <p:cNvSpPr/>
            <p:nvPr/>
          </p:nvSpPr>
          <p:spPr>
            <a:xfrm>
              <a:off x="37960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21"/>
            <p:cNvSpPr/>
            <p:nvPr/>
          </p:nvSpPr>
          <p:spPr>
            <a:xfrm>
              <a:off x="38960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39960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21"/>
            <p:cNvSpPr/>
            <p:nvPr/>
          </p:nvSpPr>
          <p:spPr>
            <a:xfrm>
              <a:off x="409595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21"/>
            <p:cNvSpPr/>
            <p:nvPr/>
          </p:nvSpPr>
          <p:spPr>
            <a:xfrm>
              <a:off x="419594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42959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21"/>
            <p:cNvSpPr/>
            <p:nvPr/>
          </p:nvSpPr>
          <p:spPr>
            <a:xfrm>
              <a:off x="439592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21"/>
            <p:cNvSpPr/>
            <p:nvPr/>
          </p:nvSpPr>
          <p:spPr>
            <a:xfrm>
              <a:off x="449592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459591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46958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47958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48958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49958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50958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-327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967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1967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2967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39669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4966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59662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69661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7966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89659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99653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10965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119651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12965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13965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14964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15964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16964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17964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189640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19963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20963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21963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22963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23963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249630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25962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26962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27962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28962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29962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30961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31961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32961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33961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21"/>
            <p:cNvSpPr/>
            <p:nvPr/>
          </p:nvSpPr>
          <p:spPr>
            <a:xfrm>
              <a:off x="34961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35960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36960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37960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38960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39960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409595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419594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42959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439592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449592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459591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46958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47958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48958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49958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0958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-327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967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1967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2967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39669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4966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59662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69661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7966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89659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99653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10965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119651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12965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13965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14964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15964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16964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17964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89640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19963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20963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21963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22963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23963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249630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25962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26962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27962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28962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29962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30961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31961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32961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33961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34961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35960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36960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37960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38960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39960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409595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419594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42959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439592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449592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459591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46958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47958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48958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49958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50958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-327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967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1967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2967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39669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4966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59662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69661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7966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89659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99653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10965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119651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12965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13965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14964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15964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16964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17964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189640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19963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20963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21963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22963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23963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249630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25962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26962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27962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28962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29962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30961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31961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32961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33961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34961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35960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36960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37960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38960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39960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409595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419594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42959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439592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449592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459591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21"/>
            <p:cNvSpPr/>
            <p:nvPr/>
          </p:nvSpPr>
          <p:spPr>
            <a:xfrm>
              <a:off x="46958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47958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48958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49958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50958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-327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21"/>
            <p:cNvSpPr/>
            <p:nvPr/>
          </p:nvSpPr>
          <p:spPr>
            <a:xfrm>
              <a:off x="967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21"/>
            <p:cNvSpPr/>
            <p:nvPr/>
          </p:nvSpPr>
          <p:spPr>
            <a:xfrm>
              <a:off x="1967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2967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39669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21"/>
            <p:cNvSpPr/>
            <p:nvPr/>
          </p:nvSpPr>
          <p:spPr>
            <a:xfrm>
              <a:off x="4966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59662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21"/>
            <p:cNvSpPr/>
            <p:nvPr/>
          </p:nvSpPr>
          <p:spPr>
            <a:xfrm>
              <a:off x="69661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21"/>
            <p:cNvSpPr/>
            <p:nvPr/>
          </p:nvSpPr>
          <p:spPr>
            <a:xfrm>
              <a:off x="7966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89659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21"/>
            <p:cNvSpPr/>
            <p:nvPr/>
          </p:nvSpPr>
          <p:spPr>
            <a:xfrm>
              <a:off x="99653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21"/>
            <p:cNvSpPr/>
            <p:nvPr/>
          </p:nvSpPr>
          <p:spPr>
            <a:xfrm>
              <a:off x="10965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119651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21"/>
            <p:cNvSpPr/>
            <p:nvPr/>
          </p:nvSpPr>
          <p:spPr>
            <a:xfrm>
              <a:off x="12965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21"/>
            <p:cNvSpPr/>
            <p:nvPr/>
          </p:nvSpPr>
          <p:spPr>
            <a:xfrm>
              <a:off x="13965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14964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21"/>
            <p:cNvSpPr/>
            <p:nvPr/>
          </p:nvSpPr>
          <p:spPr>
            <a:xfrm>
              <a:off x="15964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21"/>
            <p:cNvSpPr/>
            <p:nvPr/>
          </p:nvSpPr>
          <p:spPr>
            <a:xfrm>
              <a:off x="16964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17964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21"/>
            <p:cNvSpPr/>
            <p:nvPr/>
          </p:nvSpPr>
          <p:spPr>
            <a:xfrm>
              <a:off x="189640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21"/>
            <p:cNvSpPr/>
            <p:nvPr/>
          </p:nvSpPr>
          <p:spPr>
            <a:xfrm>
              <a:off x="19963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20963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21"/>
            <p:cNvSpPr/>
            <p:nvPr/>
          </p:nvSpPr>
          <p:spPr>
            <a:xfrm>
              <a:off x="21963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21"/>
            <p:cNvSpPr/>
            <p:nvPr/>
          </p:nvSpPr>
          <p:spPr>
            <a:xfrm>
              <a:off x="22963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23963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21"/>
            <p:cNvSpPr/>
            <p:nvPr/>
          </p:nvSpPr>
          <p:spPr>
            <a:xfrm>
              <a:off x="249630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21"/>
            <p:cNvSpPr/>
            <p:nvPr/>
          </p:nvSpPr>
          <p:spPr>
            <a:xfrm>
              <a:off x="25962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26962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21"/>
            <p:cNvSpPr/>
            <p:nvPr/>
          </p:nvSpPr>
          <p:spPr>
            <a:xfrm>
              <a:off x="27962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21"/>
            <p:cNvSpPr/>
            <p:nvPr/>
          </p:nvSpPr>
          <p:spPr>
            <a:xfrm>
              <a:off x="28962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29962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21"/>
            <p:cNvSpPr/>
            <p:nvPr/>
          </p:nvSpPr>
          <p:spPr>
            <a:xfrm>
              <a:off x="30961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21"/>
            <p:cNvSpPr/>
            <p:nvPr/>
          </p:nvSpPr>
          <p:spPr>
            <a:xfrm>
              <a:off x="31961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32961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21"/>
            <p:cNvSpPr/>
            <p:nvPr/>
          </p:nvSpPr>
          <p:spPr>
            <a:xfrm>
              <a:off x="33961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21"/>
            <p:cNvSpPr/>
            <p:nvPr/>
          </p:nvSpPr>
          <p:spPr>
            <a:xfrm>
              <a:off x="34961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35960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21"/>
            <p:cNvSpPr/>
            <p:nvPr/>
          </p:nvSpPr>
          <p:spPr>
            <a:xfrm>
              <a:off x="36960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21"/>
            <p:cNvSpPr/>
            <p:nvPr/>
          </p:nvSpPr>
          <p:spPr>
            <a:xfrm>
              <a:off x="37960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38960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21"/>
            <p:cNvSpPr/>
            <p:nvPr/>
          </p:nvSpPr>
          <p:spPr>
            <a:xfrm>
              <a:off x="39960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21"/>
            <p:cNvSpPr/>
            <p:nvPr/>
          </p:nvSpPr>
          <p:spPr>
            <a:xfrm>
              <a:off x="409595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21"/>
            <p:cNvSpPr/>
            <p:nvPr/>
          </p:nvSpPr>
          <p:spPr>
            <a:xfrm>
              <a:off x="419594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21"/>
            <p:cNvSpPr/>
            <p:nvPr/>
          </p:nvSpPr>
          <p:spPr>
            <a:xfrm>
              <a:off x="42959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21"/>
            <p:cNvSpPr/>
            <p:nvPr/>
          </p:nvSpPr>
          <p:spPr>
            <a:xfrm>
              <a:off x="439592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21"/>
            <p:cNvSpPr/>
            <p:nvPr/>
          </p:nvSpPr>
          <p:spPr>
            <a:xfrm>
              <a:off x="449592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21"/>
            <p:cNvSpPr/>
            <p:nvPr/>
          </p:nvSpPr>
          <p:spPr>
            <a:xfrm>
              <a:off x="459591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21"/>
            <p:cNvSpPr/>
            <p:nvPr/>
          </p:nvSpPr>
          <p:spPr>
            <a:xfrm>
              <a:off x="46958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21"/>
            <p:cNvSpPr/>
            <p:nvPr/>
          </p:nvSpPr>
          <p:spPr>
            <a:xfrm>
              <a:off x="47958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21"/>
            <p:cNvSpPr/>
            <p:nvPr/>
          </p:nvSpPr>
          <p:spPr>
            <a:xfrm>
              <a:off x="48958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21"/>
            <p:cNvSpPr/>
            <p:nvPr/>
          </p:nvSpPr>
          <p:spPr>
            <a:xfrm>
              <a:off x="49958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21"/>
            <p:cNvSpPr/>
            <p:nvPr/>
          </p:nvSpPr>
          <p:spPr>
            <a:xfrm>
              <a:off x="50958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21"/>
            <p:cNvSpPr/>
            <p:nvPr/>
          </p:nvSpPr>
          <p:spPr>
            <a:xfrm>
              <a:off x="-327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21"/>
            <p:cNvSpPr/>
            <p:nvPr/>
          </p:nvSpPr>
          <p:spPr>
            <a:xfrm>
              <a:off x="967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21"/>
            <p:cNvSpPr/>
            <p:nvPr/>
          </p:nvSpPr>
          <p:spPr>
            <a:xfrm>
              <a:off x="1967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21"/>
            <p:cNvSpPr/>
            <p:nvPr/>
          </p:nvSpPr>
          <p:spPr>
            <a:xfrm>
              <a:off x="2967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21"/>
            <p:cNvSpPr/>
            <p:nvPr/>
          </p:nvSpPr>
          <p:spPr>
            <a:xfrm>
              <a:off x="39669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21"/>
            <p:cNvSpPr/>
            <p:nvPr/>
          </p:nvSpPr>
          <p:spPr>
            <a:xfrm>
              <a:off x="4966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21"/>
            <p:cNvSpPr/>
            <p:nvPr/>
          </p:nvSpPr>
          <p:spPr>
            <a:xfrm>
              <a:off x="59662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21"/>
            <p:cNvSpPr/>
            <p:nvPr/>
          </p:nvSpPr>
          <p:spPr>
            <a:xfrm>
              <a:off x="69661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21"/>
            <p:cNvSpPr/>
            <p:nvPr/>
          </p:nvSpPr>
          <p:spPr>
            <a:xfrm>
              <a:off x="7966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21"/>
            <p:cNvSpPr/>
            <p:nvPr/>
          </p:nvSpPr>
          <p:spPr>
            <a:xfrm>
              <a:off x="89659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21"/>
            <p:cNvSpPr/>
            <p:nvPr/>
          </p:nvSpPr>
          <p:spPr>
            <a:xfrm>
              <a:off x="99653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21"/>
            <p:cNvSpPr/>
            <p:nvPr/>
          </p:nvSpPr>
          <p:spPr>
            <a:xfrm>
              <a:off x="10965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21"/>
            <p:cNvSpPr/>
            <p:nvPr/>
          </p:nvSpPr>
          <p:spPr>
            <a:xfrm>
              <a:off x="119651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21"/>
            <p:cNvSpPr/>
            <p:nvPr/>
          </p:nvSpPr>
          <p:spPr>
            <a:xfrm>
              <a:off x="12965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21"/>
            <p:cNvSpPr/>
            <p:nvPr/>
          </p:nvSpPr>
          <p:spPr>
            <a:xfrm>
              <a:off x="13965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21"/>
            <p:cNvSpPr/>
            <p:nvPr/>
          </p:nvSpPr>
          <p:spPr>
            <a:xfrm>
              <a:off x="14964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21"/>
            <p:cNvSpPr/>
            <p:nvPr/>
          </p:nvSpPr>
          <p:spPr>
            <a:xfrm>
              <a:off x="15964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21"/>
            <p:cNvSpPr/>
            <p:nvPr/>
          </p:nvSpPr>
          <p:spPr>
            <a:xfrm>
              <a:off x="16964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21"/>
            <p:cNvSpPr/>
            <p:nvPr/>
          </p:nvSpPr>
          <p:spPr>
            <a:xfrm>
              <a:off x="17964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21"/>
            <p:cNvSpPr/>
            <p:nvPr/>
          </p:nvSpPr>
          <p:spPr>
            <a:xfrm>
              <a:off x="189640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21"/>
            <p:cNvSpPr/>
            <p:nvPr/>
          </p:nvSpPr>
          <p:spPr>
            <a:xfrm>
              <a:off x="19963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21"/>
            <p:cNvSpPr/>
            <p:nvPr/>
          </p:nvSpPr>
          <p:spPr>
            <a:xfrm>
              <a:off x="20963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21"/>
            <p:cNvSpPr/>
            <p:nvPr/>
          </p:nvSpPr>
          <p:spPr>
            <a:xfrm>
              <a:off x="21963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21"/>
            <p:cNvSpPr/>
            <p:nvPr/>
          </p:nvSpPr>
          <p:spPr>
            <a:xfrm>
              <a:off x="22963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21"/>
            <p:cNvSpPr/>
            <p:nvPr/>
          </p:nvSpPr>
          <p:spPr>
            <a:xfrm>
              <a:off x="23963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21"/>
            <p:cNvSpPr/>
            <p:nvPr/>
          </p:nvSpPr>
          <p:spPr>
            <a:xfrm>
              <a:off x="249630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21"/>
            <p:cNvSpPr/>
            <p:nvPr/>
          </p:nvSpPr>
          <p:spPr>
            <a:xfrm>
              <a:off x="25962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21"/>
            <p:cNvSpPr/>
            <p:nvPr/>
          </p:nvSpPr>
          <p:spPr>
            <a:xfrm>
              <a:off x="26962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21"/>
            <p:cNvSpPr/>
            <p:nvPr/>
          </p:nvSpPr>
          <p:spPr>
            <a:xfrm>
              <a:off x="27962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21"/>
            <p:cNvSpPr/>
            <p:nvPr/>
          </p:nvSpPr>
          <p:spPr>
            <a:xfrm>
              <a:off x="28962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21"/>
            <p:cNvSpPr/>
            <p:nvPr/>
          </p:nvSpPr>
          <p:spPr>
            <a:xfrm>
              <a:off x="29962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21"/>
            <p:cNvSpPr/>
            <p:nvPr/>
          </p:nvSpPr>
          <p:spPr>
            <a:xfrm>
              <a:off x="30961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21"/>
            <p:cNvSpPr/>
            <p:nvPr/>
          </p:nvSpPr>
          <p:spPr>
            <a:xfrm>
              <a:off x="31961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21"/>
            <p:cNvSpPr/>
            <p:nvPr/>
          </p:nvSpPr>
          <p:spPr>
            <a:xfrm>
              <a:off x="32961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21"/>
            <p:cNvSpPr/>
            <p:nvPr/>
          </p:nvSpPr>
          <p:spPr>
            <a:xfrm>
              <a:off x="33961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21"/>
            <p:cNvSpPr/>
            <p:nvPr/>
          </p:nvSpPr>
          <p:spPr>
            <a:xfrm>
              <a:off x="34961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21"/>
            <p:cNvSpPr/>
            <p:nvPr/>
          </p:nvSpPr>
          <p:spPr>
            <a:xfrm>
              <a:off x="35960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21"/>
            <p:cNvSpPr/>
            <p:nvPr/>
          </p:nvSpPr>
          <p:spPr>
            <a:xfrm>
              <a:off x="36960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21"/>
            <p:cNvSpPr/>
            <p:nvPr/>
          </p:nvSpPr>
          <p:spPr>
            <a:xfrm>
              <a:off x="37960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21"/>
            <p:cNvSpPr/>
            <p:nvPr/>
          </p:nvSpPr>
          <p:spPr>
            <a:xfrm>
              <a:off x="38960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21"/>
            <p:cNvSpPr/>
            <p:nvPr/>
          </p:nvSpPr>
          <p:spPr>
            <a:xfrm>
              <a:off x="39960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21"/>
            <p:cNvSpPr/>
            <p:nvPr/>
          </p:nvSpPr>
          <p:spPr>
            <a:xfrm>
              <a:off x="409595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21"/>
            <p:cNvSpPr/>
            <p:nvPr/>
          </p:nvSpPr>
          <p:spPr>
            <a:xfrm>
              <a:off x="419594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21"/>
            <p:cNvSpPr/>
            <p:nvPr/>
          </p:nvSpPr>
          <p:spPr>
            <a:xfrm>
              <a:off x="42959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21"/>
            <p:cNvSpPr/>
            <p:nvPr/>
          </p:nvSpPr>
          <p:spPr>
            <a:xfrm>
              <a:off x="439592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21"/>
            <p:cNvSpPr/>
            <p:nvPr/>
          </p:nvSpPr>
          <p:spPr>
            <a:xfrm>
              <a:off x="449592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21"/>
            <p:cNvSpPr/>
            <p:nvPr/>
          </p:nvSpPr>
          <p:spPr>
            <a:xfrm>
              <a:off x="459591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21"/>
            <p:cNvSpPr/>
            <p:nvPr/>
          </p:nvSpPr>
          <p:spPr>
            <a:xfrm>
              <a:off x="46958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21"/>
            <p:cNvSpPr/>
            <p:nvPr/>
          </p:nvSpPr>
          <p:spPr>
            <a:xfrm>
              <a:off x="47958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21"/>
            <p:cNvSpPr/>
            <p:nvPr/>
          </p:nvSpPr>
          <p:spPr>
            <a:xfrm>
              <a:off x="48958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21"/>
            <p:cNvSpPr/>
            <p:nvPr/>
          </p:nvSpPr>
          <p:spPr>
            <a:xfrm>
              <a:off x="49958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21"/>
            <p:cNvSpPr/>
            <p:nvPr/>
          </p:nvSpPr>
          <p:spPr>
            <a:xfrm>
              <a:off x="50958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21"/>
            <p:cNvSpPr/>
            <p:nvPr/>
          </p:nvSpPr>
          <p:spPr>
            <a:xfrm>
              <a:off x="-327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21"/>
            <p:cNvSpPr/>
            <p:nvPr/>
          </p:nvSpPr>
          <p:spPr>
            <a:xfrm>
              <a:off x="967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21"/>
            <p:cNvSpPr/>
            <p:nvPr/>
          </p:nvSpPr>
          <p:spPr>
            <a:xfrm>
              <a:off x="1967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21"/>
            <p:cNvSpPr/>
            <p:nvPr/>
          </p:nvSpPr>
          <p:spPr>
            <a:xfrm>
              <a:off x="2967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21"/>
            <p:cNvSpPr/>
            <p:nvPr/>
          </p:nvSpPr>
          <p:spPr>
            <a:xfrm>
              <a:off x="39669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21"/>
            <p:cNvSpPr/>
            <p:nvPr/>
          </p:nvSpPr>
          <p:spPr>
            <a:xfrm>
              <a:off x="4966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21"/>
            <p:cNvSpPr/>
            <p:nvPr/>
          </p:nvSpPr>
          <p:spPr>
            <a:xfrm>
              <a:off x="59662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21"/>
            <p:cNvSpPr/>
            <p:nvPr/>
          </p:nvSpPr>
          <p:spPr>
            <a:xfrm>
              <a:off x="69661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21"/>
            <p:cNvSpPr/>
            <p:nvPr/>
          </p:nvSpPr>
          <p:spPr>
            <a:xfrm>
              <a:off x="7966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21"/>
            <p:cNvSpPr/>
            <p:nvPr/>
          </p:nvSpPr>
          <p:spPr>
            <a:xfrm>
              <a:off x="89659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21"/>
            <p:cNvSpPr/>
            <p:nvPr/>
          </p:nvSpPr>
          <p:spPr>
            <a:xfrm>
              <a:off x="99653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21"/>
            <p:cNvSpPr/>
            <p:nvPr/>
          </p:nvSpPr>
          <p:spPr>
            <a:xfrm>
              <a:off x="10965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21"/>
            <p:cNvSpPr/>
            <p:nvPr/>
          </p:nvSpPr>
          <p:spPr>
            <a:xfrm>
              <a:off x="119651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21"/>
            <p:cNvSpPr/>
            <p:nvPr/>
          </p:nvSpPr>
          <p:spPr>
            <a:xfrm>
              <a:off x="12965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21"/>
            <p:cNvSpPr/>
            <p:nvPr/>
          </p:nvSpPr>
          <p:spPr>
            <a:xfrm>
              <a:off x="13965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21"/>
            <p:cNvSpPr/>
            <p:nvPr/>
          </p:nvSpPr>
          <p:spPr>
            <a:xfrm>
              <a:off x="14964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21"/>
            <p:cNvSpPr/>
            <p:nvPr/>
          </p:nvSpPr>
          <p:spPr>
            <a:xfrm>
              <a:off x="15964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21"/>
            <p:cNvSpPr/>
            <p:nvPr/>
          </p:nvSpPr>
          <p:spPr>
            <a:xfrm>
              <a:off x="16964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21"/>
            <p:cNvSpPr/>
            <p:nvPr/>
          </p:nvSpPr>
          <p:spPr>
            <a:xfrm>
              <a:off x="17964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21"/>
            <p:cNvSpPr/>
            <p:nvPr/>
          </p:nvSpPr>
          <p:spPr>
            <a:xfrm>
              <a:off x="189640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21"/>
            <p:cNvSpPr/>
            <p:nvPr/>
          </p:nvSpPr>
          <p:spPr>
            <a:xfrm>
              <a:off x="19963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21"/>
            <p:cNvSpPr/>
            <p:nvPr/>
          </p:nvSpPr>
          <p:spPr>
            <a:xfrm>
              <a:off x="20963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21"/>
            <p:cNvSpPr/>
            <p:nvPr/>
          </p:nvSpPr>
          <p:spPr>
            <a:xfrm>
              <a:off x="21963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21"/>
            <p:cNvSpPr/>
            <p:nvPr/>
          </p:nvSpPr>
          <p:spPr>
            <a:xfrm>
              <a:off x="22963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21"/>
            <p:cNvSpPr/>
            <p:nvPr/>
          </p:nvSpPr>
          <p:spPr>
            <a:xfrm>
              <a:off x="23963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21"/>
            <p:cNvSpPr/>
            <p:nvPr/>
          </p:nvSpPr>
          <p:spPr>
            <a:xfrm>
              <a:off x="249630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21"/>
            <p:cNvSpPr/>
            <p:nvPr/>
          </p:nvSpPr>
          <p:spPr>
            <a:xfrm>
              <a:off x="25962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21"/>
            <p:cNvSpPr/>
            <p:nvPr/>
          </p:nvSpPr>
          <p:spPr>
            <a:xfrm>
              <a:off x="26962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21"/>
            <p:cNvSpPr/>
            <p:nvPr/>
          </p:nvSpPr>
          <p:spPr>
            <a:xfrm>
              <a:off x="27962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21"/>
            <p:cNvSpPr/>
            <p:nvPr/>
          </p:nvSpPr>
          <p:spPr>
            <a:xfrm>
              <a:off x="28962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21"/>
            <p:cNvSpPr/>
            <p:nvPr/>
          </p:nvSpPr>
          <p:spPr>
            <a:xfrm>
              <a:off x="29962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21"/>
            <p:cNvSpPr/>
            <p:nvPr/>
          </p:nvSpPr>
          <p:spPr>
            <a:xfrm>
              <a:off x="30961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21"/>
            <p:cNvSpPr/>
            <p:nvPr/>
          </p:nvSpPr>
          <p:spPr>
            <a:xfrm>
              <a:off x="31961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21"/>
            <p:cNvSpPr/>
            <p:nvPr/>
          </p:nvSpPr>
          <p:spPr>
            <a:xfrm>
              <a:off x="32961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p21"/>
            <p:cNvSpPr/>
            <p:nvPr/>
          </p:nvSpPr>
          <p:spPr>
            <a:xfrm>
              <a:off x="33961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p21"/>
            <p:cNvSpPr/>
            <p:nvPr/>
          </p:nvSpPr>
          <p:spPr>
            <a:xfrm>
              <a:off x="34961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21"/>
            <p:cNvSpPr/>
            <p:nvPr/>
          </p:nvSpPr>
          <p:spPr>
            <a:xfrm>
              <a:off x="35960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p21"/>
            <p:cNvSpPr/>
            <p:nvPr/>
          </p:nvSpPr>
          <p:spPr>
            <a:xfrm>
              <a:off x="36960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p21"/>
            <p:cNvSpPr/>
            <p:nvPr/>
          </p:nvSpPr>
          <p:spPr>
            <a:xfrm>
              <a:off x="37960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21"/>
            <p:cNvSpPr/>
            <p:nvPr/>
          </p:nvSpPr>
          <p:spPr>
            <a:xfrm>
              <a:off x="38960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p21"/>
            <p:cNvSpPr/>
            <p:nvPr/>
          </p:nvSpPr>
          <p:spPr>
            <a:xfrm>
              <a:off x="39960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p21"/>
            <p:cNvSpPr/>
            <p:nvPr/>
          </p:nvSpPr>
          <p:spPr>
            <a:xfrm>
              <a:off x="409595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21"/>
            <p:cNvSpPr/>
            <p:nvPr/>
          </p:nvSpPr>
          <p:spPr>
            <a:xfrm>
              <a:off x="419594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p21"/>
            <p:cNvSpPr/>
            <p:nvPr/>
          </p:nvSpPr>
          <p:spPr>
            <a:xfrm>
              <a:off x="42959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21"/>
            <p:cNvSpPr/>
            <p:nvPr/>
          </p:nvSpPr>
          <p:spPr>
            <a:xfrm>
              <a:off x="439592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21"/>
            <p:cNvSpPr/>
            <p:nvPr/>
          </p:nvSpPr>
          <p:spPr>
            <a:xfrm>
              <a:off x="449592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21"/>
            <p:cNvSpPr/>
            <p:nvPr/>
          </p:nvSpPr>
          <p:spPr>
            <a:xfrm>
              <a:off x="459591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p21"/>
            <p:cNvSpPr/>
            <p:nvPr/>
          </p:nvSpPr>
          <p:spPr>
            <a:xfrm>
              <a:off x="46958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p21"/>
            <p:cNvSpPr/>
            <p:nvPr/>
          </p:nvSpPr>
          <p:spPr>
            <a:xfrm>
              <a:off x="47958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21"/>
            <p:cNvSpPr/>
            <p:nvPr/>
          </p:nvSpPr>
          <p:spPr>
            <a:xfrm>
              <a:off x="48958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21"/>
            <p:cNvSpPr/>
            <p:nvPr/>
          </p:nvSpPr>
          <p:spPr>
            <a:xfrm>
              <a:off x="49958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21"/>
            <p:cNvSpPr/>
            <p:nvPr/>
          </p:nvSpPr>
          <p:spPr>
            <a:xfrm>
              <a:off x="50958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21"/>
            <p:cNvSpPr/>
            <p:nvPr/>
          </p:nvSpPr>
          <p:spPr>
            <a:xfrm>
              <a:off x="-327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21"/>
            <p:cNvSpPr/>
            <p:nvPr/>
          </p:nvSpPr>
          <p:spPr>
            <a:xfrm>
              <a:off x="967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21"/>
            <p:cNvSpPr/>
            <p:nvPr/>
          </p:nvSpPr>
          <p:spPr>
            <a:xfrm>
              <a:off x="1967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21"/>
            <p:cNvSpPr/>
            <p:nvPr/>
          </p:nvSpPr>
          <p:spPr>
            <a:xfrm>
              <a:off x="2967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21"/>
            <p:cNvSpPr/>
            <p:nvPr/>
          </p:nvSpPr>
          <p:spPr>
            <a:xfrm>
              <a:off x="39669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21"/>
            <p:cNvSpPr/>
            <p:nvPr/>
          </p:nvSpPr>
          <p:spPr>
            <a:xfrm>
              <a:off x="4966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21"/>
            <p:cNvSpPr/>
            <p:nvPr/>
          </p:nvSpPr>
          <p:spPr>
            <a:xfrm>
              <a:off x="59662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21"/>
            <p:cNvSpPr/>
            <p:nvPr/>
          </p:nvSpPr>
          <p:spPr>
            <a:xfrm>
              <a:off x="69661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21"/>
            <p:cNvSpPr/>
            <p:nvPr/>
          </p:nvSpPr>
          <p:spPr>
            <a:xfrm>
              <a:off x="7966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21"/>
            <p:cNvSpPr/>
            <p:nvPr/>
          </p:nvSpPr>
          <p:spPr>
            <a:xfrm>
              <a:off x="89659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21"/>
            <p:cNvSpPr/>
            <p:nvPr/>
          </p:nvSpPr>
          <p:spPr>
            <a:xfrm>
              <a:off x="99653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21"/>
            <p:cNvSpPr/>
            <p:nvPr/>
          </p:nvSpPr>
          <p:spPr>
            <a:xfrm>
              <a:off x="10965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21"/>
            <p:cNvSpPr/>
            <p:nvPr/>
          </p:nvSpPr>
          <p:spPr>
            <a:xfrm>
              <a:off x="119651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21"/>
            <p:cNvSpPr/>
            <p:nvPr/>
          </p:nvSpPr>
          <p:spPr>
            <a:xfrm>
              <a:off x="12965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21"/>
            <p:cNvSpPr/>
            <p:nvPr/>
          </p:nvSpPr>
          <p:spPr>
            <a:xfrm>
              <a:off x="13965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21"/>
            <p:cNvSpPr/>
            <p:nvPr/>
          </p:nvSpPr>
          <p:spPr>
            <a:xfrm>
              <a:off x="14964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21"/>
            <p:cNvSpPr/>
            <p:nvPr/>
          </p:nvSpPr>
          <p:spPr>
            <a:xfrm>
              <a:off x="15964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21"/>
            <p:cNvSpPr/>
            <p:nvPr/>
          </p:nvSpPr>
          <p:spPr>
            <a:xfrm>
              <a:off x="16964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21"/>
            <p:cNvSpPr/>
            <p:nvPr/>
          </p:nvSpPr>
          <p:spPr>
            <a:xfrm>
              <a:off x="17964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21"/>
            <p:cNvSpPr/>
            <p:nvPr/>
          </p:nvSpPr>
          <p:spPr>
            <a:xfrm>
              <a:off x="189640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21"/>
            <p:cNvSpPr/>
            <p:nvPr/>
          </p:nvSpPr>
          <p:spPr>
            <a:xfrm>
              <a:off x="19963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21"/>
            <p:cNvSpPr/>
            <p:nvPr/>
          </p:nvSpPr>
          <p:spPr>
            <a:xfrm>
              <a:off x="20963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21"/>
            <p:cNvSpPr/>
            <p:nvPr/>
          </p:nvSpPr>
          <p:spPr>
            <a:xfrm>
              <a:off x="21963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21"/>
            <p:cNvSpPr/>
            <p:nvPr/>
          </p:nvSpPr>
          <p:spPr>
            <a:xfrm>
              <a:off x="22963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21"/>
            <p:cNvSpPr/>
            <p:nvPr/>
          </p:nvSpPr>
          <p:spPr>
            <a:xfrm>
              <a:off x="23963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21"/>
            <p:cNvSpPr/>
            <p:nvPr/>
          </p:nvSpPr>
          <p:spPr>
            <a:xfrm>
              <a:off x="249630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21"/>
            <p:cNvSpPr/>
            <p:nvPr/>
          </p:nvSpPr>
          <p:spPr>
            <a:xfrm>
              <a:off x="25962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21"/>
            <p:cNvSpPr/>
            <p:nvPr/>
          </p:nvSpPr>
          <p:spPr>
            <a:xfrm>
              <a:off x="26962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21"/>
            <p:cNvSpPr/>
            <p:nvPr/>
          </p:nvSpPr>
          <p:spPr>
            <a:xfrm>
              <a:off x="27962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21"/>
            <p:cNvSpPr/>
            <p:nvPr/>
          </p:nvSpPr>
          <p:spPr>
            <a:xfrm>
              <a:off x="28962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21"/>
            <p:cNvSpPr/>
            <p:nvPr/>
          </p:nvSpPr>
          <p:spPr>
            <a:xfrm>
              <a:off x="29962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21"/>
            <p:cNvSpPr/>
            <p:nvPr/>
          </p:nvSpPr>
          <p:spPr>
            <a:xfrm>
              <a:off x="30961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21"/>
            <p:cNvSpPr/>
            <p:nvPr/>
          </p:nvSpPr>
          <p:spPr>
            <a:xfrm>
              <a:off x="31961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21"/>
            <p:cNvSpPr/>
            <p:nvPr/>
          </p:nvSpPr>
          <p:spPr>
            <a:xfrm>
              <a:off x="32961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21"/>
            <p:cNvSpPr/>
            <p:nvPr/>
          </p:nvSpPr>
          <p:spPr>
            <a:xfrm>
              <a:off x="33961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21"/>
            <p:cNvSpPr/>
            <p:nvPr/>
          </p:nvSpPr>
          <p:spPr>
            <a:xfrm>
              <a:off x="34961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21"/>
            <p:cNvSpPr/>
            <p:nvPr/>
          </p:nvSpPr>
          <p:spPr>
            <a:xfrm>
              <a:off x="35960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21"/>
            <p:cNvSpPr/>
            <p:nvPr/>
          </p:nvSpPr>
          <p:spPr>
            <a:xfrm>
              <a:off x="36960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21"/>
            <p:cNvSpPr/>
            <p:nvPr/>
          </p:nvSpPr>
          <p:spPr>
            <a:xfrm>
              <a:off x="37960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21"/>
            <p:cNvSpPr/>
            <p:nvPr/>
          </p:nvSpPr>
          <p:spPr>
            <a:xfrm>
              <a:off x="38960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39960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409595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419594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42959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439592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449592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459591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46958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47958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21"/>
            <p:cNvSpPr/>
            <p:nvPr/>
          </p:nvSpPr>
          <p:spPr>
            <a:xfrm>
              <a:off x="48958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21"/>
            <p:cNvSpPr/>
            <p:nvPr/>
          </p:nvSpPr>
          <p:spPr>
            <a:xfrm>
              <a:off x="49958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21"/>
            <p:cNvSpPr/>
            <p:nvPr/>
          </p:nvSpPr>
          <p:spPr>
            <a:xfrm>
              <a:off x="50958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1"/>
            <p:cNvSpPr/>
            <p:nvPr/>
          </p:nvSpPr>
          <p:spPr>
            <a:xfrm>
              <a:off x="-327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21"/>
            <p:cNvSpPr/>
            <p:nvPr/>
          </p:nvSpPr>
          <p:spPr>
            <a:xfrm>
              <a:off x="967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21"/>
            <p:cNvSpPr/>
            <p:nvPr/>
          </p:nvSpPr>
          <p:spPr>
            <a:xfrm>
              <a:off x="1967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21"/>
            <p:cNvSpPr/>
            <p:nvPr/>
          </p:nvSpPr>
          <p:spPr>
            <a:xfrm>
              <a:off x="2967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21"/>
            <p:cNvSpPr/>
            <p:nvPr/>
          </p:nvSpPr>
          <p:spPr>
            <a:xfrm>
              <a:off x="39669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21"/>
            <p:cNvSpPr/>
            <p:nvPr/>
          </p:nvSpPr>
          <p:spPr>
            <a:xfrm>
              <a:off x="4966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21"/>
            <p:cNvSpPr/>
            <p:nvPr/>
          </p:nvSpPr>
          <p:spPr>
            <a:xfrm>
              <a:off x="59662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21"/>
            <p:cNvSpPr/>
            <p:nvPr/>
          </p:nvSpPr>
          <p:spPr>
            <a:xfrm>
              <a:off x="69661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21"/>
            <p:cNvSpPr/>
            <p:nvPr/>
          </p:nvSpPr>
          <p:spPr>
            <a:xfrm>
              <a:off x="7966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21"/>
            <p:cNvSpPr/>
            <p:nvPr/>
          </p:nvSpPr>
          <p:spPr>
            <a:xfrm>
              <a:off x="89659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21"/>
            <p:cNvSpPr/>
            <p:nvPr/>
          </p:nvSpPr>
          <p:spPr>
            <a:xfrm>
              <a:off x="99653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21"/>
            <p:cNvSpPr/>
            <p:nvPr/>
          </p:nvSpPr>
          <p:spPr>
            <a:xfrm>
              <a:off x="10965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21"/>
            <p:cNvSpPr/>
            <p:nvPr/>
          </p:nvSpPr>
          <p:spPr>
            <a:xfrm>
              <a:off x="119651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21"/>
            <p:cNvSpPr/>
            <p:nvPr/>
          </p:nvSpPr>
          <p:spPr>
            <a:xfrm>
              <a:off x="12965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21"/>
            <p:cNvSpPr/>
            <p:nvPr/>
          </p:nvSpPr>
          <p:spPr>
            <a:xfrm>
              <a:off x="13965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21"/>
            <p:cNvSpPr/>
            <p:nvPr/>
          </p:nvSpPr>
          <p:spPr>
            <a:xfrm>
              <a:off x="14964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5964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21"/>
            <p:cNvSpPr/>
            <p:nvPr/>
          </p:nvSpPr>
          <p:spPr>
            <a:xfrm>
              <a:off x="16964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21"/>
            <p:cNvSpPr/>
            <p:nvPr/>
          </p:nvSpPr>
          <p:spPr>
            <a:xfrm>
              <a:off x="17964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21"/>
            <p:cNvSpPr/>
            <p:nvPr/>
          </p:nvSpPr>
          <p:spPr>
            <a:xfrm>
              <a:off x="189640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21"/>
            <p:cNvSpPr/>
            <p:nvPr/>
          </p:nvSpPr>
          <p:spPr>
            <a:xfrm>
              <a:off x="19963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21"/>
            <p:cNvSpPr/>
            <p:nvPr/>
          </p:nvSpPr>
          <p:spPr>
            <a:xfrm>
              <a:off x="20963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21"/>
            <p:cNvSpPr/>
            <p:nvPr/>
          </p:nvSpPr>
          <p:spPr>
            <a:xfrm>
              <a:off x="21963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21"/>
            <p:cNvSpPr/>
            <p:nvPr/>
          </p:nvSpPr>
          <p:spPr>
            <a:xfrm>
              <a:off x="22963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21"/>
            <p:cNvSpPr/>
            <p:nvPr/>
          </p:nvSpPr>
          <p:spPr>
            <a:xfrm>
              <a:off x="23963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21"/>
            <p:cNvSpPr/>
            <p:nvPr/>
          </p:nvSpPr>
          <p:spPr>
            <a:xfrm>
              <a:off x="249630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21"/>
            <p:cNvSpPr/>
            <p:nvPr/>
          </p:nvSpPr>
          <p:spPr>
            <a:xfrm>
              <a:off x="25962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21"/>
            <p:cNvSpPr/>
            <p:nvPr/>
          </p:nvSpPr>
          <p:spPr>
            <a:xfrm>
              <a:off x="26962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1"/>
            <p:cNvSpPr/>
            <p:nvPr/>
          </p:nvSpPr>
          <p:spPr>
            <a:xfrm>
              <a:off x="27962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21"/>
            <p:cNvSpPr/>
            <p:nvPr/>
          </p:nvSpPr>
          <p:spPr>
            <a:xfrm>
              <a:off x="28962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21"/>
            <p:cNvSpPr/>
            <p:nvPr/>
          </p:nvSpPr>
          <p:spPr>
            <a:xfrm>
              <a:off x="29962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21"/>
            <p:cNvSpPr/>
            <p:nvPr/>
          </p:nvSpPr>
          <p:spPr>
            <a:xfrm>
              <a:off x="30961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1"/>
            <p:cNvSpPr/>
            <p:nvPr/>
          </p:nvSpPr>
          <p:spPr>
            <a:xfrm>
              <a:off x="31961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21"/>
            <p:cNvSpPr/>
            <p:nvPr/>
          </p:nvSpPr>
          <p:spPr>
            <a:xfrm>
              <a:off x="32961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21"/>
            <p:cNvSpPr/>
            <p:nvPr/>
          </p:nvSpPr>
          <p:spPr>
            <a:xfrm>
              <a:off x="33961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1"/>
            <p:cNvSpPr/>
            <p:nvPr/>
          </p:nvSpPr>
          <p:spPr>
            <a:xfrm>
              <a:off x="34961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1"/>
            <p:cNvSpPr/>
            <p:nvPr/>
          </p:nvSpPr>
          <p:spPr>
            <a:xfrm>
              <a:off x="35960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1"/>
            <p:cNvSpPr/>
            <p:nvPr/>
          </p:nvSpPr>
          <p:spPr>
            <a:xfrm>
              <a:off x="36960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1"/>
            <p:cNvSpPr/>
            <p:nvPr/>
          </p:nvSpPr>
          <p:spPr>
            <a:xfrm>
              <a:off x="37960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1"/>
            <p:cNvSpPr/>
            <p:nvPr/>
          </p:nvSpPr>
          <p:spPr>
            <a:xfrm>
              <a:off x="38960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1"/>
            <p:cNvSpPr/>
            <p:nvPr/>
          </p:nvSpPr>
          <p:spPr>
            <a:xfrm>
              <a:off x="39960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1"/>
            <p:cNvSpPr/>
            <p:nvPr/>
          </p:nvSpPr>
          <p:spPr>
            <a:xfrm>
              <a:off x="409595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1"/>
            <p:cNvSpPr/>
            <p:nvPr/>
          </p:nvSpPr>
          <p:spPr>
            <a:xfrm>
              <a:off x="419594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1"/>
            <p:cNvSpPr/>
            <p:nvPr/>
          </p:nvSpPr>
          <p:spPr>
            <a:xfrm>
              <a:off x="42959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1"/>
            <p:cNvSpPr/>
            <p:nvPr/>
          </p:nvSpPr>
          <p:spPr>
            <a:xfrm>
              <a:off x="439592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1"/>
            <p:cNvSpPr/>
            <p:nvPr/>
          </p:nvSpPr>
          <p:spPr>
            <a:xfrm>
              <a:off x="449592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1"/>
            <p:cNvSpPr/>
            <p:nvPr/>
          </p:nvSpPr>
          <p:spPr>
            <a:xfrm>
              <a:off x="459591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1"/>
            <p:cNvSpPr/>
            <p:nvPr/>
          </p:nvSpPr>
          <p:spPr>
            <a:xfrm>
              <a:off x="46958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1"/>
            <p:cNvSpPr/>
            <p:nvPr/>
          </p:nvSpPr>
          <p:spPr>
            <a:xfrm>
              <a:off x="47958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1"/>
            <p:cNvSpPr/>
            <p:nvPr/>
          </p:nvSpPr>
          <p:spPr>
            <a:xfrm>
              <a:off x="48958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1"/>
            <p:cNvSpPr/>
            <p:nvPr/>
          </p:nvSpPr>
          <p:spPr>
            <a:xfrm>
              <a:off x="49958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21"/>
            <p:cNvSpPr/>
            <p:nvPr/>
          </p:nvSpPr>
          <p:spPr>
            <a:xfrm>
              <a:off x="50958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1" name="Google Shape;3151;p21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21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1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4" name="Google Shape;3154;p21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55" name="Google Shape;3155;p21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3156" name="Google Shape;3156;p21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7" name="Google Shape;3157;p2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8" name="Google Shape;3158;p21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9" name="Google Shape;3159;p21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3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22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2" name="Google Shape;3162;p22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22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4" name="Google Shape;3164;p22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65" name="Google Shape;3165;p22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3166" name="Google Shape;3166;p22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7" name="Google Shape;3167;p2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8" name="Google Shape;3168;p22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9" name="Google Shape;3169;p22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1" name="Google Shape;3171;p23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2" name="Google Shape;3172;p23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23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4" name="Google Shape;3174;p23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5" name="Google Shape;3175;p23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76" name="Google Shape;3176;p23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3177" name="Google Shape;3177;p2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8" name="Google Shape;3178;p2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9" name="Google Shape;3179;p23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0" name="Google Shape;3180;p23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p24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3" name="Google Shape;318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641" r="-2689" b="-104560"/>
          <a:stretch/>
        </p:blipFill>
        <p:spPr>
          <a:xfrm>
            <a:off x="-16689" y="0"/>
            <a:ext cx="3874314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184" name="Google Shape;3184;p24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24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6" name="Google Shape;3186;p24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7" name="Google Shape;3187;p24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88" name="Google Shape;3188;p24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3189" name="Google Shape;3189;p2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0" name="Google Shape;3190;p2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1" name="Google Shape;3191;p24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2" name="Google Shape;3192;p24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5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5" name="Google Shape;3195;p25"/>
          <p:cNvGrpSpPr/>
          <p:nvPr/>
        </p:nvGrpSpPr>
        <p:grpSpPr>
          <a:xfrm>
            <a:off x="45738" y="1065007"/>
            <a:ext cx="3766146" cy="4412228"/>
            <a:chOff x="45738" y="1065007"/>
            <a:chExt cx="3766146" cy="4412228"/>
          </a:xfrm>
        </p:grpSpPr>
        <p:sp>
          <p:nvSpPr>
            <p:cNvPr id="3196" name="Google Shape;3196;p25"/>
            <p:cNvSpPr/>
            <p:nvPr/>
          </p:nvSpPr>
          <p:spPr>
            <a:xfrm>
              <a:off x="1845427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25"/>
            <p:cNvSpPr/>
            <p:nvPr/>
          </p:nvSpPr>
          <p:spPr>
            <a:xfrm>
              <a:off x="1945366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25"/>
            <p:cNvSpPr/>
            <p:nvPr/>
          </p:nvSpPr>
          <p:spPr>
            <a:xfrm>
              <a:off x="1845427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25"/>
            <p:cNvSpPr/>
            <p:nvPr/>
          </p:nvSpPr>
          <p:spPr>
            <a:xfrm>
              <a:off x="1945366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25"/>
            <p:cNvSpPr/>
            <p:nvPr/>
          </p:nvSpPr>
          <p:spPr>
            <a:xfrm>
              <a:off x="1845427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25"/>
            <p:cNvSpPr/>
            <p:nvPr/>
          </p:nvSpPr>
          <p:spPr>
            <a:xfrm>
              <a:off x="1945366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25"/>
            <p:cNvSpPr/>
            <p:nvPr/>
          </p:nvSpPr>
          <p:spPr>
            <a:xfrm>
              <a:off x="1845427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25"/>
            <p:cNvSpPr/>
            <p:nvPr/>
          </p:nvSpPr>
          <p:spPr>
            <a:xfrm>
              <a:off x="1945366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25"/>
            <p:cNvSpPr/>
            <p:nvPr/>
          </p:nvSpPr>
          <p:spPr>
            <a:xfrm>
              <a:off x="1845427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25"/>
            <p:cNvSpPr/>
            <p:nvPr/>
          </p:nvSpPr>
          <p:spPr>
            <a:xfrm>
              <a:off x="1945366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25"/>
            <p:cNvSpPr/>
            <p:nvPr/>
          </p:nvSpPr>
          <p:spPr>
            <a:xfrm>
              <a:off x="1845427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25"/>
            <p:cNvSpPr/>
            <p:nvPr/>
          </p:nvSpPr>
          <p:spPr>
            <a:xfrm>
              <a:off x="1945366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25"/>
            <p:cNvSpPr/>
            <p:nvPr/>
          </p:nvSpPr>
          <p:spPr>
            <a:xfrm>
              <a:off x="1745435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25"/>
            <p:cNvSpPr/>
            <p:nvPr/>
          </p:nvSpPr>
          <p:spPr>
            <a:xfrm>
              <a:off x="184542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25"/>
            <p:cNvSpPr/>
            <p:nvPr/>
          </p:nvSpPr>
          <p:spPr>
            <a:xfrm>
              <a:off x="1945366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25"/>
            <p:cNvSpPr/>
            <p:nvPr/>
          </p:nvSpPr>
          <p:spPr>
            <a:xfrm>
              <a:off x="204535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25"/>
            <p:cNvSpPr/>
            <p:nvPr/>
          </p:nvSpPr>
          <p:spPr>
            <a:xfrm>
              <a:off x="1745435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25"/>
            <p:cNvSpPr/>
            <p:nvPr/>
          </p:nvSpPr>
          <p:spPr>
            <a:xfrm>
              <a:off x="184542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25"/>
            <p:cNvSpPr/>
            <p:nvPr/>
          </p:nvSpPr>
          <p:spPr>
            <a:xfrm>
              <a:off x="1945366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25"/>
            <p:cNvSpPr/>
            <p:nvPr/>
          </p:nvSpPr>
          <p:spPr>
            <a:xfrm>
              <a:off x="204535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25"/>
            <p:cNvSpPr/>
            <p:nvPr/>
          </p:nvSpPr>
          <p:spPr>
            <a:xfrm>
              <a:off x="1745435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25"/>
            <p:cNvSpPr/>
            <p:nvPr/>
          </p:nvSpPr>
          <p:spPr>
            <a:xfrm>
              <a:off x="184542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25"/>
            <p:cNvSpPr/>
            <p:nvPr/>
          </p:nvSpPr>
          <p:spPr>
            <a:xfrm>
              <a:off x="1945366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25"/>
            <p:cNvSpPr/>
            <p:nvPr/>
          </p:nvSpPr>
          <p:spPr>
            <a:xfrm>
              <a:off x="204535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25"/>
            <p:cNvSpPr/>
            <p:nvPr/>
          </p:nvSpPr>
          <p:spPr>
            <a:xfrm>
              <a:off x="1745435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25"/>
            <p:cNvSpPr/>
            <p:nvPr/>
          </p:nvSpPr>
          <p:spPr>
            <a:xfrm>
              <a:off x="184542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25"/>
            <p:cNvSpPr/>
            <p:nvPr/>
          </p:nvSpPr>
          <p:spPr>
            <a:xfrm>
              <a:off x="1945366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25"/>
            <p:cNvSpPr/>
            <p:nvPr/>
          </p:nvSpPr>
          <p:spPr>
            <a:xfrm>
              <a:off x="204535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25"/>
            <p:cNvSpPr/>
            <p:nvPr/>
          </p:nvSpPr>
          <p:spPr>
            <a:xfrm>
              <a:off x="1645444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25"/>
            <p:cNvSpPr/>
            <p:nvPr/>
          </p:nvSpPr>
          <p:spPr>
            <a:xfrm>
              <a:off x="1745435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25"/>
            <p:cNvSpPr/>
            <p:nvPr/>
          </p:nvSpPr>
          <p:spPr>
            <a:xfrm>
              <a:off x="184542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25"/>
            <p:cNvSpPr/>
            <p:nvPr/>
          </p:nvSpPr>
          <p:spPr>
            <a:xfrm>
              <a:off x="1945366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25"/>
            <p:cNvSpPr/>
            <p:nvPr/>
          </p:nvSpPr>
          <p:spPr>
            <a:xfrm>
              <a:off x="204535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25"/>
            <p:cNvSpPr/>
            <p:nvPr/>
          </p:nvSpPr>
          <p:spPr>
            <a:xfrm>
              <a:off x="2145348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25"/>
            <p:cNvSpPr/>
            <p:nvPr/>
          </p:nvSpPr>
          <p:spPr>
            <a:xfrm>
              <a:off x="154545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25"/>
            <p:cNvSpPr/>
            <p:nvPr/>
          </p:nvSpPr>
          <p:spPr>
            <a:xfrm>
              <a:off x="164544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25"/>
            <p:cNvSpPr/>
            <p:nvPr/>
          </p:nvSpPr>
          <p:spPr>
            <a:xfrm>
              <a:off x="1745435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25"/>
            <p:cNvSpPr/>
            <p:nvPr/>
          </p:nvSpPr>
          <p:spPr>
            <a:xfrm>
              <a:off x="184542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25"/>
            <p:cNvSpPr/>
            <p:nvPr/>
          </p:nvSpPr>
          <p:spPr>
            <a:xfrm>
              <a:off x="1945366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25"/>
            <p:cNvSpPr/>
            <p:nvPr/>
          </p:nvSpPr>
          <p:spPr>
            <a:xfrm>
              <a:off x="204535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25"/>
            <p:cNvSpPr/>
            <p:nvPr/>
          </p:nvSpPr>
          <p:spPr>
            <a:xfrm>
              <a:off x="214534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25"/>
            <p:cNvSpPr/>
            <p:nvPr/>
          </p:nvSpPr>
          <p:spPr>
            <a:xfrm>
              <a:off x="224533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25"/>
            <p:cNvSpPr/>
            <p:nvPr/>
          </p:nvSpPr>
          <p:spPr>
            <a:xfrm>
              <a:off x="144546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25"/>
            <p:cNvSpPr/>
            <p:nvPr/>
          </p:nvSpPr>
          <p:spPr>
            <a:xfrm>
              <a:off x="154545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25"/>
            <p:cNvSpPr/>
            <p:nvPr/>
          </p:nvSpPr>
          <p:spPr>
            <a:xfrm>
              <a:off x="164544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25"/>
            <p:cNvSpPr/>
            <p:nvPr/>
          </p:nvSpPr>
          <p:spPr>
            <a:xfrm>
              <a:off x="174543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25"/>
            <p:cNvSpPr/>
            <p:nvPr/>
          </p:nvSpPr>
          <p:spPr>
            <a:xfrm>
              <a:off x="184542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25"/>
            <p:cNvSpPr/>
            <p:nvPr/>
          </p:nvSpPr>
          <p:spPr>
            <a:xfrm>
              <a:off x="1945366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25"/>
            <p:cNvSpPr/>
            <p:nvPr/>
          </p:nvSpPr>
          <p:spPr>
            <a:xfrm>
              <a:off x="204535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25"/>
            <p:cNvSpPr/>
            <p:nvPr/>
          </p:nvSpPr>
          <p:spPr>
            <a:xfrm>
              <a:off x="214534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25"/>
            <p:cNvSpPr/>
            <p:nvPr/>
          </p:nvSpPr>
          <p:spPr>
            <a:xfrm>
              <a:off x="224533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25"/>
            <p:cNvSpPr/>
            <p:nvPr/>
          </p:nvSpPr>
          <p:spPr>
            <a:xfrm>
              <a:off x="234533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25"/>
            <p:cNvSpPr/>
            <p:nvPr/>
          </p:nvSpPr>
          <p:spPr>
            <a:xfrm>
              <a:off x="13454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25"/>
            <p:cNvSpPr/>
            <p:nvPr/>
          </p:nvSpPr>
          <p:spPr>
            <a:xfrm>
              <a:off x="144546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25"/>
            <p:cNvSpPr/>
            <p:nvPr/>
          </p:nvSpPr>
          <p:spPr>
            <a:xfrm>
              <a:off x="154545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25"/>
            <p:cNvSpPr/>
            <p:nvPr/>
          </p:nvSpPr>
          <p:spPr>
            <a:xfrm>
              <a:off x="164544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25"/>
            <p:cNvSpPr/>
            <p:nvPr/>
          </p:nvSpPr>
          <p:spPr>
            <a:xfrm>
              <a:off x="174543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25"/>
            <p:cNvSpPr/>
            <p:nvPr/>
          </p:nvSpPr>
          <p:spPr>
            <a:xfrm>
              <a:off x="184542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25"/>
            <p:cNvSpPr/>
            <p:nvPr/>
          </p:nvSpPr>
          <p:spPr>
            <a:xfrm>
              <a:off x="194536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25"/>
            <p:cNvSpPr/>
            <p:nvPr/>
          </p:nvSpPr>
          <p:spPr>
            <a:xfrm>
              <a:off x="204535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25"/>
            <p:cNvSpPr/>
            <p:nvPr/>
          </p:nvSpPr>
          <p:spPr>
            <a:xfrm>
              <a:off x="214534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25"/>
            <p:cNvSpPr/>
            <p:nvPr/>
          </p:nvSpPr>
          <p:spPr>
            <a:xfrm>
              <a:off x="224533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25"/>
            <p:cNvSpPr/>
            <p:nvPr/>
          </p:nvSpPr>
          <p:spPr>
            <a:xfrm>
              <a:off x="234533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25"/>
            <p:cNvSpPr/>
            <p:nvPr/>
          </p:nvSpPr>
          <p:spPr>
            <a:xfrm>
              <a:off x="24452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25"/>
            <p:cNvSpPr/>
            <p:nvPr/>
          </p:nvSpPr>
          <p:spPr>
            <a:xfrm>
              <a:off x="124553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25"/>
            <p:cNvSpPr/>
            <p:nvPr/>
          </p:nvSpPr>
          <p:spPr>
            <a:xfrm>
              <a:off x="13454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25"/>
            <p:cNvSpPr/>
            <p:nvPr/>
          </p:nvSpPr>
          <p:spPr>
            <a:xfrm>
              <a:off x="14454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25"/>
            <p:cNvSpPr/>
            <p:nvPr/>
          </p:nvSpPr>
          <p:spPr>
            <a:xfrm>
              <a:off x="154545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25"/>
            <p:cNvSpPr/>
            <p:nvPr/>
          </p:nvSpPr>
          <p:spPr>
            <a:xfrm>
              <a:off x="164544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25"/>
            <p:cNvSpPr/>
            <p:nvPr/>
          </p:nvSpPr>
          <p:spPr>
            <a:xfrm>
              <a:off x="174543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25"/>
            <p:cNvSpPr/>
            <p:nvPr/>
          </p:nvSpPr>
          <p:spPr>
            <a:xfrm>
              <a:off x="184542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25"/>
            <p:cNvSpPr/>
            <p:nvPr/>
          </p:nvSpPr>
          <p:spPr>
            <a:xfrm>
              <a:off x="194536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25"/>
            <p:cNvSpPr/>
            <p:nvPr/>
          </p:nvSpPr>
          <p:spPr>
            <a:xfrm>
              <a:off x="204535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25"/>
            <p:cNvSpPr/>
            <p:nvPr/>
          </p:nvSpPr>
          <p:spPr>
            <a:xfrm>
              <a:off x="214534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25"/>
            <p:cNvSpPr/>
            <p:nvPr/>
          </p:nvSpPr>
          <p:spPr>
            <a:xfrm>
              <a:off x="224533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25"/>
            <p:cNvSpPr/>
            <p:nvPr/>
          </p:nvSpPr>
          <p:spPr>
            <a:xfrm>
              <a:off x="234533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25"/>
            <p:cNvSpPr/>
            <p:nvPr/>
          </p:nvSpPr>
          <p:spPr>
            <a:xfrm>
              <a:off x="24452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25"/>
            <p:cNvSpPr/>
            <p:nvPr/>
          </p:nvSpPr>
          <p:spPr>
            <a:xfrm>
              <a:off x="25452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25"/>
            <p:cNvSpPr/>
            <p:nvPr/>
          </p:nvSpPr>
          <p:spPr>
            <a:xfrm>
              <a:off x="124553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25"/>
            <p:cNvSpPr/>
            <p:nvPr/>
          </p:nvSpPr>
          <p:spPr>
            <a:xfrm>
              <a:off x="13454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25"/>
            <p:cNvSpPr/>
            <p:nvPr/>
          </p:nvSpPr>
          <p:spPr>
            <a:xfrm>
              <a:off x="14454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25"/>
            <p:cNvSpPr/>
            <p:nvPr/>
          </p:nvSpPr>
          <p:spPr>
            <a:xfrm>
              <a:off x="154545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p25"/>
            <p:cNvSpPr/>
            <p:nvPr/>
          </p:nvSpPr>
          <p:spPr>
            <a:xfrm>
              <a:off x="164544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25"/>
            <p:cNvSpPr/>
            <p:nvPr/>
          </p:nvSpPr>
          <p:spPr>
            <a:xfrm>
              <a:off x="174543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p25"/>
            <p:cNvSpPr/>
            <p:nvPr/>
          </p:nvSpPr>
          <p:spPr>
            <a:xfrm>
              <a:off x="184542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25"/>
            <p:cNvSpPr/>
            <p:nvPr/>
          </p:nvSpPr>
          <p:spPr>
            <a:xfrm>
              <a:off x="194536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25"/>
            <p:cNvSpPr/>
            <p:nvPr/>
          </p:nvSpPr>
          <p:spPr>
            <a:xfrm>
              <a:off x="204535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25"/>
            <p:cNvSpPr/>
            <p:nvPr/>
          </p:nvSpPr>
          <p:spPr>
            <a:xfrm>
              <a:off x="214534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25"/>
            <p:cNvSpPr/>
            <p:nvPr/>
          </p:nvSpPr>
          <p:spPr>
            <a:xfrm>
              <a:off x="224533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25"/>
            <p:cNvSpPr/>
            <p:nvPr/>
          </p:nvSpPr>
          <p:spPr>
            <a:xfrm>
              <a:off x="234533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25"/>
            <p:cNvSpPr/>
            <p:nvPr/>
          </p:nvSpPr>
          <p:spPr>
            <a:xfrm>
              <a:off x="24452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25"/>
            <p:cNvSpPr/>
            <p:nvPr/>
          </p:nvSpPr>
          <p:spPr>
            <a:xfrm>
              <a:off x="25452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25"/>
            <p:cNvSpPr/>
            <p:nvPr/>
          </p:nvSpPr>
          <p:spPr>
            <a:xfrm>
              <a:off x="11455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25"/>
            <p:cNvSpPr/>
            <p:nvPr/>
          </p:nvSpPr>
          <p:spPr>
            <a:xfrm>
              <a:off x="124553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25"/>
            <p:cNvSpPr/>
            <p:nvPr/>
          </p:nvSpPr>
          <p:spPr>
            <a:xfrm>
              <a:off x="13454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25"/>
            <p:cNvSpPr/>
            <p:nvPr/>
          </p:nvSpPr>
          <p:spPr>
            <a:xfrm>
              <a:off x="14454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25"/>
            <p:cNvSpPr/>
            <p:nvPr/>
          </p:nvSpPr>
          <p:spPr>
            <a:xfrm>
              <a:off x="15454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25"/>
            <p:cNvSpPr/>
            <p:nvPr/>
          </p:nvSpPr>
          <p:spPr>
            <a:xfrm>
              <a:off x="164544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25"/>
            <p:cNvSpPr/>
            <p:nvPr/>
          </p:nvSpPr>
          <p:spPr>
            <a:xfrm>
              <a:off x="174543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25"/>
            <p:cNvSpPr/>
            <p:nvPr/>
          </p:nvSpPr>
          <p:spPr>
            <a:xfrm>
              <a:off x="184542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25"/>
            <p:cNvSpPr/>
            <p:nvPr/>
          </p:nvSpPr>
          <p:spPr>
            <a:xfrm>
              <a:off x="194536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25"/>
            <p:cNvSpPr/>
            <p:nvPr/>
          </p:nvSpPr>
          <p:spPr>
            <a:xfrm>
              <a:off x="204535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25"/>
            <p:cNvSpPr/>
            <p:nvPr/>
          </p:nvSpPr>
          <p:spPr>
            <a:xfrm>
              <a:off x="214534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25"/>
            <p:cNvSpPr/>
            <p:nvPr/>
          </p:nvSpPr>
          <p:spPr>
            <a:xfrm>
              <a:off x="22453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25"/>
            <p:cNvSpPr/>
            <p:nvPr/>
          </p:nvSpPr>
          <p:spPr>
            <a:xfrm>
              <a:off x="234533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25"/>
            <p:cNvSpPr/>
            <p:nvPr/>
          </p:nvSpPr>
          <p:spPr>
            <a:xfrm>
              <a:off x="24452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25"/>
            <p:cNvSpPr/>
            <p:nvPr/>
          </p:nvSpPr>
          <p:spPr>
            <a:xfrm>
              <a:off x="25452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25"/>
            <p:cNvSpPr/>
            <p:nvPr/>
          </p:nvSpPr>
          <p:spPr>
            <a:xfrm>
              <a:off x="26452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25"/>
            <p:cNvSpPr/>
            <p:nvPr/>
          </p:nvSpPr>
          <p:spPr>
            <a:xfrm>
              <a:off x="11455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25"/>
            <p:cNvSpPr/>
            <p:nvPr/>
          </p:nvSpPr>
          <p:spPr>
            <a:xfrm>
              <a:off x="124553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25"/>
            <p:cNvSpPr/>
            <p:nvPr/>
          </p:nvSpPr>
          <p:spPr>
            <a:xfrm>
              <a:off x="13454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25"/>
            <p:cNvSpPr/>
            <p:nvPr/>
          </p:nvSpPr>
          <p:spPr>
            <a:xfrm>
              <a:off x="14454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25"/>
            <p:cNvSpPr/>
            <p:nvPr/>
          </p:nvSpPr>
          <p:spPr>
            <a:xfrm>
              <a:off x="15454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25"/>
            <p:cNvSpPr/>
            <p:nvPr/>
          </p:nvSpPr>
          <p:spPr>
            <a:xfrm>
              <a:off x="164544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25"/>
            <p:cNvSpPr/>
            <p:nvPr/>
          </p:nvSpPr>
          <p:spPr>
            <a:xfrm>
              <a:off x="174543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184542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25"/>
            <p:cNvSpPr/>
            <p:nvPr/>
          </p:nvSpPr>
          <p:spPr>
            <a:xfrm>
              <a:off x="194536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25"/>
            <p:cNvSpPr/>
            <p:nvPr/>
          </p:nvSpPr>
          <p:spPr>
            <a:xfrm>
              <a:off x="204535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25"/>
            <p:cNvSpPr/>
            <p:nvPr/>
          </p:nvSpPr>
          <p:spPr>
            <a:xfrm>
              <a:off x="214534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25"/>
            <p:cNvSpPr/>
            <p:nvPr/>
          </p:nvSpPr>
          <p:spPr>
            <a:xfrm>
              <a:off x="22453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25"/>
            <p:cNvSpPr/>
            <p:nvPr/>
          </p:nvSpPr>
          <p:spPr>
            <a:xfrm>
              <a:off x="234533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25"/>
            <p:cNvSpPr/>
            <p:nvPr/>
          </p:nvSpPr>
          <p:spPr>
            <a:xfrm>
              <a:off x="24452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25"/>
            <p:cNvSpPr/>
            <p:nvPr/>
          </p:nvSpPr>
          <p:spPr>
            <a:xfrm>
              <a:off x="25452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25"/>
            <p:cNvSpPr/>
            <p:nvPr/>
          </p:nvSpPr>
          <p:spPr>
            <a:xfrm>
              <a:off x="26452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25"/>
            <p:cNvSpPr/>
            <p:nvPr/>
          </p:nvSpPr>
          <p:spPr>
            <a:xfrm>
              <a:off x="10455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25"/>
            <p:cNvSpPr/>
            <p:nvPr/>
          </p:nvSpPr>
          <p:spPr>
            <a:xfrm>
              <a:off x="11455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25"/>
            <p:cNvSpPr/>
            <p:nvPr/>
          </p:nvSpPr>
          <p:spPr>
            <a:xfrm>
              <a:off x="124553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25"/>
            <p:cNvSpPr/>
            <p:nvPr/>
          </p:nvSpPr>
          <p:spPr>
            <a:xfrm>
              <a:off x="13454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25"/>
            <p:cNvSpPr/>
            <p:nvPr/>
          </p:nvSpPr>
          <p:spPr>
            <a:xfrm>
              <a:off x="14454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25"/>
            <p:cNvSpPr/>
            <p:nvPr/>
          </p:nvSpPr>
          <p:spPr>
            <a:xfrm>
              <a:off x="15454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25"/>
            <p:cNvSpPr/>
            <p:nvPr/>
          </p:nvSpPr>
          <p:spPr>
            <a:xfrm>
              <a:off x="16454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25"/>
            <p:cNvSpPr/>
            <p:nvPr/>
          </p:nvSpPr>
          <p:spPr>
            <a:xfrm>
              <a:off x="174543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25"/>
            <p:cNvSpPr/>
            <p:nvPr/>
          </p:nvSpPr>
          <p:spPr>
            <a:xfrm>
              <a:off x="184542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25"/>
            <p:cNvSpPr/>
            <p:nvPr/>
          </p:nvSpPr>
          <p:spPr>
            <a:xfrm>
              <a:off x="194536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25"/>
            <p:cNvSpPr/>
            <p:nvPr/>
          </p:nvSpPr>
          <p:spPr>
            <a:xfrm>
              <a:off x="204535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25"/>
            <p:cNvSpPr/>
            <p:nvPr/>
          </p:nvSpPr>
          <p:spPr>
            <a:xfrm>
              <a:off x="21453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25"/>
            <p:cNvSpPr/>
            <p:nvPr/>
          </p:nvSpPr>
          <p:spPr>
            <a:xfrm>
              <a:off x="22453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25"/>
            <p:cNvSpPr/>
            <p:nvPr/>
          </p:nvSpPr>
          <p:spPr>
            <a:xfrm>
              <a:off x="234533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25"/>
            <p:cNvSpPr/>
            <p:nvPr/>
          </p:nvSpPr>
          <p:spPr>
            <a:xfrm>
              <a:off x="24452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25"/>
            <p:cNvSpPr/>
            <p:nvPr/>
          </p:nvSpPr>
          <p:spPr>
            <a:xfrm>
              <a:off x="25452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25"/>
            <p:cNvSpPr/>
            <p:nvPr/>
          </p:nvSpPr>
          <p:spPr>
            <a:xfrm>
              <a:off x="26452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25"/>
            <p:cNvSpPr/>
            <p:nvPr/>
          </p:nvSpPr>
          <p:spPr>
            <a:xfrm>
              <a:off x="27452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25"/>
            <p:cNvSpPr/>
            <p:nvPr/>
          </p:nvSpPr>
          <p:spPr>
            <a:xfrm>
              <a:off x="9455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25"/>
            <p:cNvSpPr/>
            <p:nvPr/>
          </p:nvSpPr>
          <p:spPr>
            <a:xfrm>
              <a:off x="10455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25"/>
            <p:cNvSpPr/>
            <p:nvPr/>
          </p:nvSpPr>
          <p:spPr>
            <a:xfrm>
              <a:off x="11455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25"/>
            <p:cNvSpPr/>
            <p:nvPr/>
          </p:nvSpPr>
          <p:spPr>
            <a:xfrm>
              <a:off x="124553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25"/>
            <p:cNvSpPr/>
            <p:nvPr/>
          </p:nvSpPr>
          <p:spPr>
            <a:xfrm>
              <a:off x="13454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25"/>
            <p:cNvSpPr/>
            <p:nvPr/>
          </p:nvSpPr>
          <p:spPr>
            <a:xfrm>
              <a:off x="14454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25"/>
            <p:cNvSpPr/>
            <p:nvPr/>
          </p:nvSpPr>
          <p:spPr>
            <a:xfrm>
              <a:off x="15454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25"/>
            <p:cNvSpPr/>
            <p:nvPr/>
          </p:nvSpPr>
          <p:spPr>
            <a:xfrm>
              <a:off x="16454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25"/>
            <p:cNvSpPr/>
            <p:nvPr/>
          </p:nvSpPr>
          <p:spPr>
            <a:xfrm>
              <a:off x="17454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25"/>
            <p:cNvSpPr/>
            <p:nvPr/>
          </p:nvSpPr>
          <p:spPr>
            <a:xfrm>
              <a:off x="184542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25"/>
            <p:cNvSpPr/>
            <p:nvPr/>
          </p:nvSpPr>
          <p:spPr>
            <a:xfrm>
              <a:off x="194536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25"/>
            <p:cNvSpPr/>
            <p:nvPr/>
          </p:nvSpPr>
          <p:spPr>
            <a:xfrm>
              <a:off x="20453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25"/>
            <p:cNvSpPr/>
            <p:nvPr/>
          </p:nvSpPr>
          <p:spPr>
            <a:xfrm>
              <a:off x="21453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25"/>
            <p:cNvSpPr/>
            <p:nvPr/>
          </p:nvSpPr>
          <p:spPr>
            <a:xfrm>
              <a:off x="22453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25"/>
            <p:cNvSpPr/>
            <p:nvPr/>
          </p:nvSpPr>
          <p:spPr>
            <a:xfrm>
              <a:off x="234533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25"/>
            <p:cNvSpPr/>
            <p:nvPr/>
          </p:nvSpPr>
          <p:spPr>
            <a:xfrm>
              <a:off x="24452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25"/>
            <p:cNvSpPr/>
            <p:nvPr/>
          </p:nvSpPr>
          <p:spPr>
            <a:xfrm>
              <a:off x="25452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25"/>
            <p:cNvSpPr/>
            <p:nvPr/>
          </p:nvSpPr>
          <p:spPr>
            <a:xfrm>
              <a:off x="26452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25"/>
            <p:cNvSpPr/>
            <p:nvPr/>
          </p:nvSpPr>
          <p:spPr>
            <a:xfrm>
              <a:off x="27452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25"/>
            <p:cNvSpPr/>
            <p:nvPr/>
          </p:nvSpPr>
          <p:spPr>
            <a:xfrm>
              <a:off x="28452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25"/>
            <p:cNvSpPr/>
            <p:nvPr/>
          </p:nvSpPr>
          <p:spPr>
            <a:xfrm>
              <a:off x="9455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25"/>
            <p:cNvSpPr/>
            <p:nvPr/>
          </p:nvSpPr>
          <p:spPr>
            <a:xfrm>
              <a:off x="10455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25"/>
            <p:cNvSpPr/>
            <p:nvPr/>
          </p:nvSpPr>
          <p:spPr>
            <a:xfrm>
              <a:off x="11455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25"/>
            <p:cNvSpPr/>
            <p:nvPr/>
          </p:nvSpPr>
          <p:spPr>
            <a:xfrm>
              <a:off x="124553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25"/>
            <p:cNvSpPr/>
            <p:nvPr/>
          </p:nvSpPr>
          <p:spPr>
            <a:xfrm>
              <a:off x="13454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25"/>
            <p:cNvSpPr/>
            <p:nvPr/>
          </p:nvSpPr>
          <p:spPr>
            <a:xfrm>
              <a:off x="14454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25"/>
            <p:cNvSpPr/>
            <p:nvPr/>
          </p:nvSpPr>
          <p:spPr>
            <a:xfrm>
              <a:off x="15454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25"/>
            <p:cNvSpPr/>
            <p:nvPr/>
          </p:nvSpPr>
          <p:spPr>
            <a:xfrm>
              <a:off x="16454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5"/>
            <p:cNvSpPr/>
            <p:nvPr/>
          </p:nvSpPr>
          <p:spPr>
            <a:xfrm>
              <a:off x="17454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5"/>
            <p:cNvSpPr/>
            <p:nvPr/>
          </p:nvSpPr>
          <p:spPr>
            <a:xfrm>
              <a:off x="184542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25"/>
            <p:cNvSpPr/>
            <p:nvPr/>
          </p:nvSpPr>
          <p:spPr>
            <a:xfrm>
              <a:off x="194536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25"/>
            <p:cNvSpPr/>
            <p:nvPr/>
          </p:nvSpPr>
          <p:spPr>
            <a:xfrm>
              <a:off x="20453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25"/>
            <p:cNvSpPr/>
            <p:nvPr/>
          </p:nvSpPr>
          <p:spPr>
            <a:xfrm>
              <a:off x="21453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25"/>
            <p:cNvSpPr/>
            <p:nvPr/>
          </p:nvSpPr>
          <p:spPr>
            <a:xfrm>
              <a:off x="22453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25"/>
            <p:cNvSpPr/>
            <p:nvPr/>
          </p:nvSpPr>
          <p:spPr>
            <a:xfrm>
              <a:off x="234533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25"/>
            <p:cNvSpPr/>
            <p:nvPr/>
          </p:nvSpPr>
          <p:spPr>
            <a:xfrm>
              <a:off x="24452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25"/>
            <p:cNvSpPr/>
            <p:nvPr/>
          </p:nvSpPr>
          <p:spPr>
            <a:xfrm>
              <a:off x="25452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25"/>
            <p:cNvSpPr/>
            <p:nvPr/>
          </p:nvSpPr>
          <p:spPr>
            <a:xfrm>
              <a:off x="26452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25"/>
            <p:cNvSpPr/>
            <p:nvPr/>
          </p:nvSpPr>
          <p:spPr>
            <a:xfrm>
              <a:off x="27452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25"/>
            <p:cNvSpPr/>
            <p:nvPr/>
          </p:nvSpPr>
          <p:spPr>
            <a:xfrm>
              <a:off x="28452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25"/>
            <p:cNvSpPr/>
            <p:nvPr/>
          </p:nvSpPr>
          <p:spPr>
            <a:xfrm>
              <a:off x="9455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25"/>
            <p:cNvSpPr/>
            <p:nvPr/>
          </p:nvSpPr>
          <p:spPr>
            <a:xfrm>
              <a:off x="10455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25"/>
            <p:cNvSpPr/>
            <p:nvPr/>
          </p:nvSpPr>
          <p:spPr>
            <a:xfrm>
              <a:off x="11455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25"/>
            <p:cNvSpPr/>
            <p:nvPr/>
          </p:nvSpPr>
          <p:spPr>
            <a:xfrm>
              <a:off x="124553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25"/>
            <p:cNvSpPr/>
            <p:nvPr/>
          </p:nvSpPr>
          <p:spPr>
            <a:xfrm>
              <a:off x="13454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25"/>
            <p:cNvSpPr/>
            <p:nvPr/>
          </p:nvSpPr>
          <p:spPr>
            <a:xfrm>
              <a:off x="14454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25"/>
            <p:cNvSpPr/>
            <p:nvPr/>
          </p:nvSpPr>
          <p:spPr>
            <a:xfrm>
              <a:off x="15454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25"/>
            <p:cNvSpPr/>
            <p:nvPr/>
          </p:nvSpPr>
          <p:spPr>
            <a:xfrm>
              <a:off x="16454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25"/>
            <p:cNvSpPr/>
            <p:nvPr/>
          </p:nvSpPr>
          <p:spPr>
            <a:xfrm>
              <a:off x="17454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25"/>
            <p:cNvSpPr/>
            <p:nvPr/>
          </p:nvSpPr>
          <p:spPr>
            <a:xfrm>
              <a:off x="184542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25"/>
            <p:cNvSpPr/>
            <p:nvPr/>
          </p:nvSpPr>
          <p:spPr>
            <a:xfrm>
              <a:off x="194536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25"/>
            <p:cNvSpPr/>
            <p:nvPr/>
          </p:nvSpPr>
          <p:spPr>
            <a:xfrm>
              <a:off x="20453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25"/>
            <p:cNvSpPr/>
            <p:nvPr/>
          </p:nvSpPr>
          <p:spPr>
            <a:xfrm>
              <a:off x="21453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25"/>
            <p:cNvSpPr/>
            <p:nvPr/>
          </p:nvSpPr>
          <p:spPr>
            <a:xfrm>
              <a:off x="22453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25"/>
            <p:cNvSpPr/>
            <p:nvPr/>
          </p:nvSpPr>
          <p:spPr>
            <a:xfrm>
              <a:off x="234533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25"/>
            <p:cNvSpPr/>
            <p:nvPr/>
          </p:nvSpPr>
          <p:spPr>
            <a:xfrm>
              <a:off x="24452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25"/>
            <p:cNvSpPr/>
            <p:nvPr/>
          </p:nvSpPr>
          <p:spPr>
            <a:xfrm>
              <a:off x="25452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25"/>
            <p:cNvSpPr/>
            <p:nvPr/>
          </p:nvSpPr>
          <p:spPr>
            <a:xfrm>
              <a:off x="26452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25"/>
            <p:cNvSpPr/>
            <p:nvPr/>
          </p:nvSpPr>
          <p:spPr>
            <a:xfrm>
              <a:off x="27452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28452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9455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10455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11455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24553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13454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4454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5454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6454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17454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184542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194536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20453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21453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22453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234533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24452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25452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26452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27452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28452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8455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9455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10455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11455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124553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13454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14454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15454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16454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17454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184542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19453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20453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21453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22453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234533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24452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25452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26452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27452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28452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294517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74562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8455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25"/>
            <p:cNvSpPr/>
            <p:nvPr/>
          </p:nvSpPr>
          <p:spPr>
            <a:xfrm>
              <a:off x="9455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25"/>
            <p:cNvSpPr/>
            <p:nvPr/>
          </p:nvSpPr>
          <p:spPr>
            <a:xfrm>
              <a:off x="10455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11455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124553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13454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14454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15454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16454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17454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184542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19453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20453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21453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22453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234533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24452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25452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26452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27452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28452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294517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304516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74562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8455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9455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10455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11455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124553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13454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14454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25"/>
            <p:cNvSpPr/>
            <p:nvPr/>
          </p:nvSpPr>
          <p:spPr>
            <a:xfrm>
              <a:off x="15454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25"/>
            <p:cNvSpPr/>
            <p:nvPr/>
          </p:nvSpPr>
          <p:spPr>
            <a:xfrm>
              <a:off x="16454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25"/>
            <p:cNvSpPr/>
            <p:nvPr/>
          </p:nvSpPr>
          <p:spPr>
            <a:xfrm>
              <a:off x="17454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25"/>
            <p:cNvSpPr/>
            <p:nvPr/>
          </p:nvSpPr>
          <p:spPr>
            <a:xfrm>
              <a:off x="184542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19453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20453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25"/>
            <p:cNvSpPr/>
            <p:nvPr/>
          </p:nvSpPr>
          <p:spPr>
            <a:xfrm>
              <a:off x="21453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25"/>
            <p:cNvSpPr/>
            <p:nvPr/>
          </p:nvSpPr>
          <p:spPr>
            <a:xfrm>
              <a:off x="22453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25"/>
            <p:cNvSpPr/>
            <p:nvPr/>
          </p:nvSpPr>
          <p:spPr>
            <a:xfrm>
              <a:off x="234533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25"/>
            <p:cNvSpPr/>
            <p:nvPr/>
          </p:nvSpPr>
          <p:spPr>
            <a:xfrm>
              <a:off x="24452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25"/>
            <p:cNvSpPr/>
            <p:nvPr/>
          </p:nvSpPr>
          <p:spPr>
            <a:xfrm>
              <a:off x="25452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26452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25"/>
            <p:cNvSpPr/>
            <p:nvPr/>
          </p:nvSpPr>
          <p:spPr>
            <a:xfrm>
              <a:off x="27452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25"/>
            <p:cNvSpPr/>
            <p:nvPr/>
          </p:nvSpPr>
          <p:spPr>
            <a:xfrm>
              <a:off x="28452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25"/>
            <p:cNvSpPr/>
            <p:nvPr/>
          </p:nvSpPr>
          <p:spPr>
            <a:xfrm>
              <a:off x="294517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25"/>
            <p:cNvSpPr/>
            <p:nvPr/>
          </p:nvSpPr>
          <p:spPr>
            <a:xfrm>
              <a:off x="304516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74562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25"/>
            <p:cNvSpPr/>
            <p:nvPr/>
          </p:nvSpPr>
          <p:spPr>
            <a:xfrm>
              <a:off x="8455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25"/>
            <p:cNvSpPr/>
            <p:nvPr/>
          </p:nvSpPr>
          <p:spPr>
            <a:xfrm>
              <a:off x="9455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25"/>
            <p:cNvSpPr/>
            <p:nvPr/>
          </p:nvSpPr>
          <p:spPr>
            <a:xfrm>
              <a:off x="10455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25"/>
            <p:cNvSpPr/>
            <p:nvPr/>
          </p:nvSpPr>
          <p:spPr>
            <a:xfrm>
              <a:off x="11455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25"/>
            <p:cNvSpPr/>
            <p:nvPr/>
          </p:nvSpPr>
          <p:spPr>
            <a:xfrm>
              <a:off x="124553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25"/>
            <p:cNvSpPr/>
            <p:nvPr/>
          </p:nvSpPr>
          <p:spPr>
            <a:xfrm>
              <a:off x="13454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25"/>
            <p:cNvSpPr/>
            <p:nvPr/>
          </p:nvSpPr>
          <p:spPr>
            <a:xfrm>
              <a:off x="14454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25"/>
            <p:cNvSpPr/>
            <p:nvPr/>
          </p:nvSpPr>
          <p:spPr>
            <a:xfrm>
              <a:off x="15454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25"/>
            <p:cNvSpPr/>
            <p:nvPr/>
          </p:nvSpPr>
          <p:spPr>
            <a:xfrm>
              <a:off x="16454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25"/>
            <p:cNvSpPr/>
            <p:nvPr/>
          </p:nvSpPr>
          <p:spPr>
            <a:xfrm>
              <a:off x="17454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25"/>
            <p:cNvSpPr/>
            <p:nvPr/>
          </p:nvSpPr>
          <p:spPr>
            <a:xfrm>
              <a:off x="184542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25"/>
            <p:cNvSpPr/>
            <p:nvPr/>
          </p:nvSpPr>
          <p:spPr>
            <a:xfrm>
              <a:off x="19453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25"/>
            <p:cNvSpPr/>
            <p:nvPr/>
          </p:nvSpPr>
          <p:spPr>
            <a:xfrm>
              <a:off x="20453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25"/>
            <p:cNvSpPr/>
            <p:nvPr/>
          </p:nvSpPr>
          <p:spPr>
            <a:xfrm>
              <a:off x="21453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25"/>
            <p:cNvSpPr/>
            <p:nvPr/>
          </p:nvSpPr>
          <p:spPr>
            <a:xfrm>
              <a:off x="22453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25"/>
            <p:cNvSpPr/>
            <p:nvPr/>
          </p:nvSpPr>
          <p:spPr>
            <a:xfrm>
              <a:off x="234533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5"/>
            <p:cNvSpPr/>
            <p:nvPr/>
          </p:nvSpPr>
          <p:spPr>
            <a:xfrm>
              <a:off x="24452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25"/>
            <p:cNvSpPr/>
            <p:nvPr/>
          </p:nvSpPr>
          <p:spPr>
            <a:xfrm>
              <a:off x="25452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25"/>
            <p:cNvSpPr/>
            <p:nvPr/>
          </p:nvSpPr>
          <p:spPr>
            <a:xfrm>
              <a:off x="26452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5"/>
            <p:cNvSpPr/>
            <p:nvPr/>
          </p:nvSpPr>
          <p:spPr>
            <a:xfrm>
              <a:off x="27452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5"/>
            <p:cNvSpPr/>
            <p:nvPr/>
          </p:nvSpPr>
          <p:spPr>
            <a:xfrm>
              <a:off x="28452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5"/>
            <p:cNvSpPr/>
            <p:nvPr/>
          </p:nvSpPr>
          <p:spPr>
            <a:xfrm>
              <a:off x="294517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25"/>
            <p:cNvSpPr/>
            <p:nvPr/>
          </p:nvSpPr>
          <p:spPr>
            <a:xfrm>
              <a:off x="304516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25"/>
            <p:cNvSpPr/>
            <p:nvPr/>
          </p:nvSpPr>
          <p:spPr>
            <a:xfrm>
              <a:off x="74562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5"/>
            <p:cNvSpPr/>
            <p:nvPr/>
          </p:nvSpPr>
          <p:spPr>
            <a:xfrm>
              <a:off x="8455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5"/>
            <p:cNvSpPr/>
            <p:nvPr/>
          </p:nvSpPr>
          <p:spPr>
            <a:xfrm>
              <a:off x="9455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5"/>
            <p:cNvSpPr/>
            <p:nvPr/>
          </p:nvSpPr>
          <p:spPr>
            <a:xfrm>
              <a:off x="10455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25"/>
            <p:cNvSpPr/>
            <p:nvPr/>
          </p:nvSpPr>
          <p:spPr>
            <a:xfrm>
              <a:off x="11455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25"/>
            <p:cNvSpPr/>
            <p:nvPr/>
          </p:nvSpPr>
          <p:spPr>
            <a:xfrm>
              <a:off x="124553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25"/>
            <p:cNvSpPr/>
            <p:nvPr/>
          </p:nvSpPr>
          <p:spPr>
            <a:xfrm>
              <a:off x="13454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25"/>
            <p:cNvSpPr/>
            <p:nvPr/>
          </p:nvSpPr>
          <p:spPr>
            <a:xfrm>
              <a:off x="14454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25"/>
            <p:cNvSpPr/>
            <p:nvPr/>
          </p:nvSpPr>
          <p:spPr>
            <a:xfrm>
              <a:off x="15454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25"/>
            <p:cNvSpPr/>
            <p:nvPr/>
          </p:nvSpPr>
          <p:spPr>
            <a:xfrm>
              <a:off x="16454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25"/>
            <p:cNvSpPr/>
            <p:nvPr/>
          </p:nvSpPr>
          <p:spPr>
            <a:xfrm>
              <a:off x="17454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25"/>
            <p:cNvSpPr/>
            <p:nvPr/>
          </p:nvSpPr>
          <p:spPr>
            <a:xfrm>
              <a:off x="184542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25"/>
            <p:cNvSpPr/>
            <p:nvPr/>
          </p:nvSpPr>
          <p:spPr>
            <a:xfrm>
              <a:off x="19453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20453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21453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22453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234533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24452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25452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26452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27452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28452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294517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304516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25"/>
            <p:cNvSpPr/>
            <p:nvPr/>
          </p:nvSpPr>
          <p:spPr>
            <a:xfrm>
              <a:off x="74562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25"/>
            <p:cNvSpPr/>
            <p:nvPr/>
          </p:nvSpPr>
          <p:spPr>
            <a:xfrm>
              <a:off x="8455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/>
            <p:nvPr/>
          </p:nvSpPr>
          <p:spPr>
            <a:xfrm>
              <a:off x="9455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/>
            <p:nvPr/>
          </p:nvSpPr>
          <p:spPr>
            <a:xfrm>
              <a:off x="10455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25"/>
            <p:cNvSpPr/>
            <p:nvPr/>
          </p:nvSpPr>
          <p:spPr>
            <a:xfrm>
              <a:off x="11455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25"/>
            <p:cNvSpPr/>
            <p:nvPr/>
          </p:nvSpPr>
          <p:spPr>
            <a:xfrm>
              <a:off x="124553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25"/>
            <p:cNvSpPr/>
            <p:nvPr/>
          </p:nvSpPr>
          <p:spPr>
            <a:xfrm>
              <a:off x="13454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25"/>
            <p:cNvSpPr/>
            <p:nvPr/>
          </p:nvSpPr>
          <p:spPr>
            <a:xfrm>
              <a:off x="14454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25"/>
            <p:cNvSpPr/>
            <p:nvPr/>
          </p:nvSpPr>
          <p:spPr>
            <a:xfrm>
              <a:off x="15454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25"/>
            <p:cNvSpPr/>
            <p:nvPr/>
          </p:nvSpPr>
          <p:spPr>
            <a:xfrm>
              <a:off x="16454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25"/>
            <p:cNvSpPr/>
            <p:nvPr/>
          </p:nvSpPr>
          <p:spPr>
            <a:xfrm>
              <a:off x="17454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25"/>
            <p:cNvSpPr/>
            <p:nvPr/>
          </p:nvSpPr>
          <p:spPr>
            <a:xfrm>
              <a:off x="184542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25"/>
            <p:cNvSpPr/>
            <p:nvPr/>
          </p:nvSpPr>
          <p:spPr>
            <a:xfrm>
              <a:off x="19453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25"/>
            <p:cNvSpPr/>
            <p:nvPr/>
          </p:nvSpPr>
          <p:spPr>
            <a:xfrm>
              <a:off x="20453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25"/>
            <p:cNvSpPr/>
            <p:nvPr/>
          </p:nvSpPr>
          <p:spPr>
            <a:xfrm>
              <a:off x="21453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25"/>
            <p:cNvSpPr/>
            <p:nvPr/>
          </p:nvSpPr>
          <p:spPr>
            <a:xfrm>
              <a:off x="22453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25"/>
            <p:cNvSpPr/>
            <p:nvPr/>
          </p:nvSpPr>
          <p:spPr>
            <a:xfrm>
              <a:off x="234533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25"/>
            <p:cNvSpPr/>
            <p:nvPr/>
          </p:nvSpPr>
          <p:spPr>
            <a:xfrm>
              <a:off x="24452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25452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26452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25"/>
            <p:cNvSpPr/>
            <p:nvPr/>
          </p:nvSpPr>
          <p:spPr>
            <a:xfrm>
              <a:off x="27452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25"/>
            <p:cNvSpPr/>
            <p:nvPr/>
          </p:nvSpPr>
          <p:spPr>
            <a:xfrm>
              <a:off x="28452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294517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25"/>
            <p:cNvSpPr/>
            <p:nvPr/>
          </p:nvSpPr>
          <p:spPr>
            <a:xfrm>
              <a:off x="304516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25"/>
            <p:cNvSpPr/>
            <p:nvPr/>
          </p:nvSpPr>
          <p:spPr>
            <a:xfrm>
              <a:off x="74562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25"/>
            <p:cNvSpPr/>
            <p:nvPr/>
          </p:nvSpPr>
          <p:spPr>
            <a:xfrm>
              <a:off x="8455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25"/>
            <p:cNvSpPr/>
            <p:nvPr/>
          </p:nvSpPr>
          <p:spPr>
            <a:xfrm>
              <a:off x="9455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25"/>
            <p:cNvSpPr/>
            <p:nvPr/>
          </p:nvSpPr>
          <p:spPr>
            <a:xfrm>
              <a:off x="10455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25"/>
            <p:cNvSpPr/>
            <p:nvPr/>
          </p:nvSpPr>
          <p:spPr>
            <a:xfrm>
              <a:off x="11455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124553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13454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14454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15454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16454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17454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184542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19453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20453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21453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22453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234533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24452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25452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26452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27452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28452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294517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304516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74562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8455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9455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10455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11455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124553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13454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14454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15454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16454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17454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184542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19453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20453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21453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22453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234533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24452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25452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26452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27452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28452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294517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304516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74562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8455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9455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10455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11455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124553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13454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14454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15454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16454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17454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184542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19453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20453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21453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22453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234533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24452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25452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26452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27452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28452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294517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304516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74562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8455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9455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10455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11455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124553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13454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14454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15454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16454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17454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184542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19453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20453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21453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22453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234533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25"/>
            <p:cNvSpPr/>
            <p:nvPr/>
          </p:nvSpPr>
          <p:spPr>
            <a:xfrm>
              <a:off x="24452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25"/>
            <p:cNvSpPr/>
            <p:nvPr/>
          </p:nvSpPr>
          <p:spPr>
            <a:xfrm>
              <a:off x="25452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25"/>
            <p:cNvSpPr/>
            <p:nvPr/>
          </p:nvSpPr>
          <p:spPr>
            <a:xfrm>
              <a:off x="26452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25"/>
            <p:cNvSpPr/>
            <p:nvPr/>
          </p:nvSpPr>
          <p:spPr>
            <a:xfrm>
              <a:off x="27452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25"/>
            <p:cNvSpPr/>
            <p:nvPr/>
          </p:nvSpPr>
          <p:spPr>
            <a:xfrm>
              <a:off x="28452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25"/>
            <p:cNvSpPr/>
            <p:nvPr/>
          </p:nvSpPr>
          <p:spPr>
            <a:xfrm>
              <a:off x="294517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25"/>
            <p:cNvSpPr/>
            <p:nvPr/>
          </p:nvSpPr>
          <p:spPr>
            <a:xfrm>
              <a:off x="304516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314515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324514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25"/>
            <p:cNvSpPr/>
            <p:nvPr/>
          </p:nvSpPr>
          <p:spPr>
            <a:xfrm>
              <a:off x="457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25"/>
            <p:cNvSpPr/>
            <p:nvPr/>
          </p:nvSpPr>
          <p:spPr>
            <a:xfrm>
              <a:off x="1457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24572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34566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44565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54564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25"/>
            <p:cNvSpPr/>
            <p:nvPr/>
          </p:nvSpPr>
          <p:spPr>
            <a:xfrm>
              <a:off x="6456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25"/>
            <p:cNvSpPr/>
            <p:nvPr/>
          </p:nvSpPr>
          <p:spPr>
            <a:xfrm>
              <a:off x="74562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8455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9455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25"/>
            <p:cNvSpPr/>
            <p:nvPr/>
          </p:nvSpPr>
          <p:spPr>
            <a:xfrm>
              <a:off x="10455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25"/>
            <p:cNvSpPr/>
            <p:nvPr/>
          </p:nvSpPr>
          <p:spPr>
            <a:xfrm>
              <a:off x="11455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25"/>
            <p:cNvSpPr/>
            <p:nvPr/>
          </p:nvSpPr>
          <p:spPr>
            <a:xfrm>
              <a:off x="124553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25"/>
            <p:cNvSpPr/>
            <p:nvPr/>
          </p:nvSpPr>
          <p:spPr>
            <a:xfrm>
              <a:off x="13454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14454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15454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16454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25"/>
            <p:cNvSpPr/>
            <p:nvPr/>
          </p:nvSpPr>
          <p:spPr>
            <a:xfrm>
              <a:off x="17454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25"/>
            <p:cNvSpPr/>
            <p:nvPr/>
          </p:nvSpPr>
          <p:spPr>
            <a:xfrm>
              <a:off x="18454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19453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20453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21453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25"/>
            <p:cNvSpPr/>
            <p:nvPr/>
          </p:nvSpPr>
          <p:spPr>
            <a:xfrm>
              <a:off x="22453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p25"/>
            <p:cNvSpPr/>
            <p:nvPr/>
          </p:nvSpPr>
          <p:spPr>
            <a:xfrm>
              <a:off x="23453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24452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25452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26452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25"/>
            <p:cNvSpPr/>
            <p:nvPr/>
          </p:nvSpPr>
          <p:spPr>
            <a:xfrm>
              <a:off x="27452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25"/>
            <p:cNvSpPr/>
            <p:nvPr/>
          </p:nvSpPr>
          <p:spPr>
            <a:xfrm>
              <a:off x="28452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294517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304516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314515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0" name="Google Shape;3690;p25"/>
            <p:cNvSpPr/>
            <p:nvPr/>
          </p:nvSpPr>
          <p:spPr>
            <a:xfrm>
              <a:off x="324514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25"/>
            <p:cNvSpPr/>
            <p:nvPr/>
          </p:nvSpPr>
          <p:spPr>
            <a:xfrm>
              <a:off x="334514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25"/>
            <p:cNvSpPr/>
            <p:nvPr/>
          </p:nvSpPr>
          <p:spPr>
            <a:xfrm>
              <a:off x="344508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25"/>
            <p:cNvSpPr/>
            <p:nvPr/>
          </p:nvSpPr>
          <p:spPr>
            <a:xfrm>
              <a:off x="354507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25"/>
            <p:cNvSpPr/>
            <p:nvPr/>
          </p:nvSpPr>
          <p:spPr>
            <a:xfrm>
              <a:off x="364506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25"/>
            <p:cNvSpPr/>
            <p:nvPr/>
          </p:nvSpPr>
          <p:spPr>
            <a:xfrm>
              <a:off x="374505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25"/>
            <p:cNvSpPr/>
            <p:nvPr/>
          </p:nvSpPr>
          <p:spPr>
            <a:xfrm>
              <a:off x="457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25"/>
            <p:cNvSpPr/>
            <p:nvPr/>
          </p:nvSpPr>
          <p:spPr>
            <a:xfrm>
              <a:off x="1457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25"/>
            <p:cNvSpPr/>
            <p:nvPr/>
          </p:nvSpPr>
          <p:spPr>
            <a:xfrm>
              <a:off x="24572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25"/>
            <p:cNvSpPr/>
            <p:nvPr/>
          </p:nvSpPr>
          <p:spPr>
            <a:xfrm>
              <a:off x="34566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25"/>
            <p:cNvSpPr/>
            <p:nvPr/>
          </p:nvSpPr>
          <p:spPr>
            <a:xfrm>
              <a:off x="44565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25"/>
            <p:cNvSpPr/>
            <p:nvPr/>
          </p:nvSpPr>
          <p:spPr>
            <a:xfrm>
              <a:off x="54564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25"/>
            <p:cNvSpPr/>
            <p:nvPr/>
          </p:nvSpPr>
          <p:spPr>
            <a:xfrm>
              <a:off x="6456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25"/>
            <p:cNvSpPr/>
            <p:nvPr/>
          </p:nvSpPr>
          <p:spPr>
            <a:xfrm>
              <a:off x="74562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25"/>
            <p:cNvSpPr/>
            <p:nvPr/>
          </p:nvSpPr>
          <p:spPr>
            <a:xfrm>
              <a:off x="8455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25"/>
            <p:cNvSpPr/>
            <p:nvPr/>
          </p:nvSpPr>
          <p:spPr>
            <a:xfrm>
              <a:off x="9455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25"/>
            <p:cNvSpPr/>
            <p:nvPr/>
          </p:nvSpPr>
          <p:spPr>
            <a:xfrm>
              <a:off x="10455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25"/>
            <p:cNvSpPr/>
            <p:nvPr/>
          </p:nvSpPr>
          <p:spPr>
            <a:xfrm>
              <a:off x="11455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25"/>
            <p:cNvSpPr/>
            <p:nvPr/>
          </p:nvSpPr>
          <p:spPr>
            <a:xfrm>
              <a:off x="12455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25"/>
            <p:cNvSpPr/>
            <p:nvPr/>
          </p:nvSpPr>
          <p:spPr>
            <a:xfrm>
              <a:off x="13454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25"/>
            <p:cNvSpPr/>
            <p:nvPr/>
          </p:nvSpPr>
          <p:spPr>
            <a:xfrm>
              <a:off x="14454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25"/>
            <p:cNvSpPr/>
            <p:nvPr/>
          </p:nvSpPr>
          <p:spPr>
            <a:xfrm>
              <a:off x="15454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25"/>
            <p:cNvSpPr/>
            <p:nvPr/>
          </p:nvSpPr>
          <p:spPr>
            <a:xfrm>
              <a:off x="16454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25"/>
            <p:cNvSpPr/>
            <p:nvPr/>
          </p:nvSpPr>
          <p:spPr>
            <a:xfrm>
              <a:off x="17454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18454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19453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25"/>
            <p:cNvSpPr/>
            <p:nvPr/>
          </p:nvSpPr>
          <p:spPr>
            <a:xfrm>
              <a:off x="20453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25"/>
            <p:cNvSpPr/>
            <p:nvPr/>
          </p:nvSpPr>
          <p:spPr>
            <a:xfrm>
              <a:off x="21453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22453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23453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24452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25"/>
            <p:cNvSpPr/>
            <p:nvPr/>
          </p:nvSpPr>
          <p:spPr>
            <a:xfrm>
              <a:off x="25452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25"/>
            <p:cNvSpPr/>
            <p:nvPr/>
          </p:nvSpPr>
          <p:spPr>
            <a:xfrm>
              <a:off x="26452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27452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28452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294517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304516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314515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324514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334514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344508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354507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364506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374505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457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1457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24572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34566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44565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4564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456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74562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8455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9455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10455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11455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12455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13454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14454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15454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16454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17454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18454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19453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20453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21453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22453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23453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24452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25452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26452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27452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28452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294517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304516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314515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324514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334514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344508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354507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364506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374505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457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1457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24572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34566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44565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54564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6456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74562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8455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9455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10455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11455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12455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13454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14454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15454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16454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17454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18454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19453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20453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21453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22453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23453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24452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25452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26452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27452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28452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294517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304516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314515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324514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334514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344508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354507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364506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374505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457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1457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24572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34566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4565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54564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6456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74562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8455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9455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10455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11455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12455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13454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14454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15454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16454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17454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18454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19453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20453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21453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22453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23453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24452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25452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26452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27452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28452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294517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304516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314515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324514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334514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344508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354507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364506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374505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457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1457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24572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34566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44565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54564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6456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74562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8455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9455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10455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11455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12455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13454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14454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15454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16454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17454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18454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19453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20453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21453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22453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23453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24452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25452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26452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27452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28452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294517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304516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314515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24514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34514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344508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354507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364506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374505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457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1457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24572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34566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44565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54564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6456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74562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8455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9455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10455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1455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12455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13454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14454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15454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16454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17454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18454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19453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20453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21453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22453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23453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24452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25452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26452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27452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28452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294517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304516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314515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324514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334514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344508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354507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364506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374505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25"/>
            <p:cNvSpPr/>
            <p:nvPr/>
          </p:nvSpPr>
          <p:spPr>
            <a:xfrm>
              <a:off x="457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25"/>
            <p:cNvSpPr/>
            <p:nvPr/>
          </p:nvSpPr>
          <p:spPr>
            <a:xfrm>
              <a:off x="1457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24572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34566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44565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54564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6456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74562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8455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9455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10455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11455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12455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13454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14454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15454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16454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17454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18454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19453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25"/>
            <p:cNvSpPr/>
            <p:nvPr/>
          </p:nvSpPr>
          <p:spPr>
            <a:xfrm>
              <a:off x="20453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25"/>
            <p:cNvSpPr/>
            <p:nvPr/>
          </p:nvSpPr>
          <p:spPr>
            <a:xfrm>
              <a:off x="21453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25"/>
            <p:cNvSpPr/>
            <p:nvPr/>
          </p:nvSpPr>
          <p:spPr>
            <a:xfrm>
              <a:off x="22453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25"/>
            <p:cNvSpPr/>
            <p:nvPr/>
          </p:nvSpPr>
          <p:spPr>
            <a:xfrm>
              <a:off x="23453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25"/>
            <p:cNvSpPr/>
            <p:nvPr/>
          </p:nvSpPr>
          <p:spPr>
            <a:xfrm>
              <a:off x="24452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25"/>
            <p:cNvSpPr/>
            <p:nvPr/>
          </p:nvSpPr>
          <p:spPr>
            <a:xfrm>
              <a:off x="25452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25"/>
            <p:cNvSpPr/>
            <p:nvPr/>
          </p:nvSpPr>
          <p:spPr>
            <a:xfrm>
              <a:off x="26452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25"/>
            <p:cNvSpPr/>
            <p:nvPr/>
          </p:nvSpPr>
          <p:spPr>
            <a:xfrm>
              <a:off x="27452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25"/>
            <p:cNvSpPr/>
            <p:nvPr/>
          </p:nvSpPr>
          <p:spPr>
            <a:xfrm>
              <a:off x="28452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25"/>
            <p:cNvSpPr/>
            <p:nvPr/>
          </p:nvSpPr>
          <p:spPr>
            <a:xfrm>
              <a:off x="294517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25"/>
            <p:cNvSpPr/>
            <p:nvPr/>
          </p:nvSpPr>
          <p:spPr>
            <a:xfrm>
              <a:off x="304516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25"/>
            <p:cNvSpPr/>
            <p:nvPr/>
          </p:nvSpPr>
          <p:spPr>
            <a:xfrm>
              <a:off x="314515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324514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334514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25"/>
            <p:cNvSpPr/>
            <p:nvPr/>
          </p:nvSpPr>
          <p:spPr>
            <a:xfrm>
              <a:off x="344508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354507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25"/>
            <p:cNvSpPr/>
            <p:nvPr/>
          </p:nvSpPr>
          <p:spPr>
            <a:xfrm>
              <a:off x="364506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25"/>
            <p:cNvSpPr/>
            <p:nvPr/>
          </p:nvSpPr>
          <p:spPr>
            <a:xfrm>
              <a:off x="374505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457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25"/>
            <p:cNvSpPr/>
            <p:nvPr/>
          </p:nvSpPr>
          <p:spPr>
            <a:xfrm>
              <a:off x="1457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25"/>
            <p:cNvSpPr/>
            <p:nvPr/>
          </p:nvSpPr>
          <p:spPr>
            <a:xfrm>
              <a:off x="24572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34566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25"/>
            <p:cNvSpPr/>
            <p:nvPr/>
          </p:nvSpPr>
          <p:spPr>
            <a:xfrm>
              <a:off x="44565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25"/>
            <p:cNvSpPr/>
            <p:nvPr/>
          </p:nvSpPr>
          <p:spPr>
            <a:xfrm>
              <a:off x="54564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6456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25"/>
            <p:cNvSpPr/>
            <p:nvPr/>
          </p:nvSpPr>
          <p:spPr>
            <a:xfrm>
              <a:off x="74562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25"/>
            <p:cNvSpPr/>
            <p:nvPr/>
          </p:nvSpPr>
          <p:spPr>
            <a:xfrm>
              <a:off x="8455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9455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25"/>
            <p:cNvSpPr/>
            <p:nvPr/>
          </p:nvSpPr>
          <p:spPr>
            <a:xfrm>
              <a:off x="10455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25"/>
            <p:cNvSpPr/>
            <p:nvPr/>
          </p:nvSpPr>
          <p:spPr>
            <a:xfrm>
              <a:off x="11455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25"/>
            <p:cNvSpPr/>
            <p:nvPr/>
          </p:nvSpPr>
          <p:spPr>
            <a:xfrm>
              <a:off x="12455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25"/>
            <p:cNvSpPr/>
            <p:nvPr/>
          </p:nvSpPr>
          <p:spPr>
            <a:xfrm>
              <a:off x="13454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25"/>
            <p:cNvSpPr/>
            <p:nvPr/>
          </p:nvSpPr>
          <p:spPr>
            <a:xfrm>
              <a:off x="14454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25"/>
            <p:cNvSpPr/>
            <p:nvPr/>
          </p:nvSpPr>
          <p:spPr>
            <a:xfrm>
              <a:off x="15454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25"/>
            <p:cNvSpPr/>
            <p:nvPr/>
          </p:nvSpPr>
          <p:spPr>
            <a:xfrm>
              <a:off x="16454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25"/>
            <p:cNvSpPr/>
            <p:nvPr/>
          </p:nvSpPr>
          <p:spPr>
            <a:xfrm>
              <a:off x="17454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25"/>
            <p:cNvSpPr/>
            <p:nvPr/>
          </p:nvSpPr>
          <p:spPr>
            <a:xfrm>
              <a:off x="18454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25"/>
            <p:cNvSpPr/>
            <p:nvPr/>
          </p:nvSpPr>
          <p:spPr>
            <a:xfrm>
              <a:off x="19453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25"/>
            <p:cNvSpPr/>
            <p:nvPr/>
          </p:nvSpPr>
          <p:spPr>
            <a:xfrm>
              <a:off x="20453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25"/>
            <p:cNvSpPr/>
            <p:nvPr/>
          </p:nvSpPr>
          <p:spPr>
            <a:xfrm>
              <a:off x="21453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25"/>
            <p:cNvSpPr/>
            <p:nvPr/>
          </p:nvSpPr>
          <p:spPr>
            <a:xfrm>
              <a:off x="22453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25"/>
            <p:cNvSpPr/>
            <p:nvPr/>
          </p:nvSpPr>
          <p:spPr>
            <a:xfrm>
              <a:off x="23453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25"/>
            <p:cNvSpPr/>
            <p:nvPr/>
          </p:nvSpPr>
          <p:spPr>
            <a:xfrm>
              <a:off x="24452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25"/>
            <p:cNvSpPr/>
            <p:nvPr/>
          </p:nvSpPr>
          <p:spPr>
            <a:xfrm>
              <a:off x="25452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25"/>
            <p:cNvSpPr/>
            <p:nvPr/>
          </p:nvSpPr>
          <p:spPr>
            <a:xfrm>
              <a:off x="26452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25"/>
            <p:cNvSpPr/>
            <p:nvPr/>
          </p:nvSpPr>
          <p:spPr>
            <a:xfrm>
              <a:off x="27452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25"/>
            <p:cNvSpPr/>
            <p:nvPr/>
          </p:nvSpPr>
          <p:spPr>
            <a:xfrm>
              <a:off x="28452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25"/>
            <p:cNvSpPr/>
            <p:nvPr/>
          </p:nvSpPr>
          <p:spPr>
            <a:xfrm>
              <a:off x="294517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25"/>
            <p:cNvSpPr/>
            <p:nvPr/>
          </p:nvSpPr>
          <p:spPr>
            <a:xfrm>
              <a:off x="304516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25"/>
            <p:cNvSpPr/>
            <p:nvPr/>
          </p:nvSpPr>
          <p:spPr>
            <a:xfrm>
              <a:off x="314515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25"/>
            <p:cNvSpPr/>
            <p:nvPr/>
          </p:nvSpPr>
          <p:spPr>
            <a:xfrm>
              <a:off x="324514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25"/>
            <p:cNvSpPr/>
            <p:nvPr/>
          </p:nvSpPr>
          <p:spPr>
            <a:xfrm>
              <a:off x="334514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25"/>
            <p:cNvSpPr/>
            <p:nvPr/>
          </p:nvSpPr>
          <p:spPr>
            <a:xfrm>
              <a:off x="344508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25"/>
            <p:cNvSpPr/>
            <p:nvPr/>
          </p:nvSpPr>
          <p:spPr>
            <a:xfrm>
              <a:off x="354507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25"/>
            <p:cNvSpPr/>
            <p:nvPr/>
          </p:nvSpPr>
          <p:spPr>
            <a:xfrm>
              <a:off x="364506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25"/>
            <p:cNvSpPr/>
            <p:nvPr/>
          </p:nvSpPr>
          <p:spPr>
            <a:xfrm>
              <a:off x="374505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25"/>
            <p:cNvSpPr/>
            <p:nvPr/>
          </p:nvSpPr>
          <p:spPr>
            <a:xfrm>
              <a:off x="457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25"/>
            <p:cNvSpPr/>
            <p:nvPr/>
          </p:nvSpPr>
          <p:spPr>
            <a:xfrm>
              <a:off x="1457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25"/>
            <p:cNvSpPr/>
            <p:nvPr/>
          </p:nvSpPr>
          <p:spPr>
            <a:xfrm>
              <a:off x="24572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25"/>
            <p:cNvSpPr/>
            <p:nvPr/>
          </p:nvSpPr>
          <p:spPr>
            <a:xfrm>
              <a:off x="34566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25"/>
            <p:cNvSpPr/>
            <p:nvPr/>
          </p:nvSpPr>
          <p:spPr>
            <a:xfrm>
              <a:off x="44565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25"/>
            <p:cNvSpPr/>
            <p:nvPr/>
          </p:nvSpPr>
          <p:spPr>
            <a:xfrm>
              <a:off x="54564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25"/>
            <p:cNvSpPr/>
            <p:nvPr/>
          </p:nvSpPr>
          <p:spPr>
            <a:xfrm>
              <a:off x="6456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25"/>
            <p:cNvSpPr/>
            <p:nvPr/>
          </p:nvSpPr>
          <p:spPr>
            <a:xfrm>
              <a:off x="74562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25"/>
            <p:cNvSpPr/>
            <p:nvPr/>
          </p:nvSpPr>
          <p:spPr>
            <a:xfrm>
              <a:off x="8455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25"/>
            <p:cNvSpPr/>
            <p:nvPr/>
          </p:nvSpPr>
          <p:spPr>
            <a:xfrm>
              <a:off x="9455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25"/>
            <p:cNvSpPr/>
            <p:nvPr/>
          </p:nvSpPr>
          <p:spPr>
            <a:xfrm>
              <a:off x="10455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25"/>
            <p:cNvSpPr/>
            <p:nvPr/>
          </p:nvSpPr>
          <p:spPr>
            <a:xfrm>
              <a:off x="11455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25"/>
            <p:cNvSpPr/>
            <p:nvPr/>
          </p:nvSpPr>
          <p:spPr>
            <a:xfrm>
              <a:off x="12455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25"/>
            <p:cNvSpPr/>
            <p:nvPr/>
          </p:nvSpPr>
          <p:spPr>
            <a:xfrm>
              <a:off x="13454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25"/>
            <p:cNvSpPr/>
            <p:nvPr/>
          </p:nvSpPr>
          <p:spPr>
            <a:xfrm>
              <a:off x="14454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25"/>
            <p:cNvSpPr/>
            <p:nvPr/>
          </p:nvSpPr>
          <p:spPr>
            <a:xfrm>
              <a:off x="15454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25"/>
            <p:cNvSpPr/>
            <p:nvPr/>
          </p:nvSpPr>
          <p:spPr>
            <a:xfrm>
              <a:off x="16454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25"/>
            <p:cNvSpPr/>
            <p:nvPr/>
          </p:nvSpPr>
          <p:spPr>
            <a:xfrm>
              <a:off x="17454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25"/>
            <p:cNvSpPr/>
            <p:nvPr/>
          </p:nvSpPr>
          <p:spPr>
            <a:xfrm>
              <a:off x="18454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25"/>
            <p:cNvSpPr/>
            <p:nvPr/>
          </p:nvSpPr>
          <p:spPr>
            <a:xfrm>
              <a:off x="19453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25"/>
            <p:cNvSpPr/>
            <p:nvPr/>
          </p:nvSpPr>
          <p:spPr>
            <a:xfrm>
              <a:off x="20453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25"/>
            <p:cNvSpPr/>
            <p:nvPr/>
          </p:nvSpPr>
          <p:spPr>
            <a:xfrm>
              <a:off x="21453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25"/>
            <p:cNvSpPr/>
            <p:nvPr/>
          </p:nvSpPr>
          <p:spPr>
            <a:xfrm>
              <a:off x="22453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25"/>
            <p:cNvSpPr/>
            <p:nvPr/>
          </p:nvSpPr>
          <p:spPr>
            <a:xfrm>
              <a:off x="23453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25"/>
            <p:cNvSpPr/>
            <p:nvPr/>
          </p:nvSpPr>
          <p:spPr>
            <a:xfrm>
              <a:off x="24452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25"/>
            <p:cNvSpPr/>
            <p:nvPr/>
          </p:nvSpPr>
          <p:spPr>
            <a:xfrm>
              <a:off x="25452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25"/>
            <p:cNvSpPr/>
            <p:nvPr/>
          </p:nvSpPr>
          <p:spPr>
            <a:xfrm>
              <a:off x="26452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25"/>
            <p:cNvSpPr/>
            <p:nvPr/>
          </p:nvSpPr>
          <p:spPr>
            <a:xfrm>
              <a:off x="27452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25"/>
            <p:cNvSpPr/>
            <p:nvPr/>
          </p:nvSpPr>
          <p:spPr>
            <a:xfrm>
              <a:off x="28452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25"/>
            <p:cNvSpPr/>
            <p:nvPr/>
          </p:nvSpPr>
          <p:spPr>
            <a:xfrm>
              <a:off x="294517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25"/>
            <p:cNvSpPr/>
            <p:nvPr/>
          </p:nvSpPr>
          <p:spPr>
            <a:xfrm>
              <a:off x="304516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25"/>
            <p:cNvSpPr/>
            <p:nvPr/>
          </p:nvSpPr>
          <p:spPr>
            <a:xfrm>
              <a:off x="314515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25"/>
            <p:cNvSpPr/>
            <p:nvPr/>
          </p:nvSpPr>
          <p:spPr>
            <a:xfrm>
              <a:off x="324514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25"/>
            <p:cNvSpPr/>
            <p:nvPr/>
          </p:nvSpPr>
          <p:spPr>
            <a:xfrm>
              <a:off x="334514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25"/>
            <p:cNvSpPr/>
            <p:nvPr/>
          </p:nvSpPr>
          <p:spPr>
            <a:xfrm>
              <a:off x="344508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25"/>
            <p:cNvSpPr/>
            <p:nvPr/>
          </p:nvSpPr>
          <p:spPr>
            <a:xfrm>
              <a:off x="354507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25"/>
            <p:cNvSpPr/>
            <p:nvPr/>
          </p:nvSpPr>
          <p:spPr>
            <a:xfrm>
              <a:off x="364506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25"/>
            <p:cNvSpPr/>
            <p:nvPr/>
          </p:nvSpPr>
          <p:spPr>
            <a:xfrm>
              <a:off x="374505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25"/>
            <p:cNvSpPr/>
            <p:nvPr/>
          </p:nvSpPr>
          <p:spPr>
            <a:xfrm>
              <a:off x="457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25"/>
            <p:cNvSpPr/>
            <p:nvPr/>
          </p:nvSpPr>
          <p:spPr>
            <a:xfrm>
              <a:off x="1457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25"/>
            <p:cNvSpPr/>
            <p:nvPr/>
          </p:nvSpPr>
          <p:spPr>
            <a:xfrm>
              <a:off x="24572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25"/>
            <p:cNvSpPr/>
            <p:nvPr/>
          </p:nvSpPr>
          <p:spPr>
            <a:xfrm>
              <a:off x="34566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25"/>
            <p:cNvSpPr/>
            <p:nvPr/>
          </p:nvSpPr>
          <p:spPr>
            <a:xfrm>
              <a:off x="44565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25"/>
            <p:cNvSpPr/>
            <p:nvPr/>
          </p:nvSpPr>
          <p:spPr>
            <a:xfrm>
              <a:off x="54564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25"/>
            <p:cNvSpPr/>
            <p:nvPr/>
          </p:nvSpPr>
          <p:spPr>
            <a:xfrm>
              <a:off x="6456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25"/>
            <p:cNvSpPr/>
            <p:nvPr/>
          </p:nvSpPr>
          <p:spPr>
            <a:xfrm>
              <a:off x="74562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25"/>
            <p:cNvSpPr/>
            <p:nvPr/>
          </p:nvSpPr>
          <p:spPr>
            <a:xfrm>
              <a:off x="8455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25"/>
            <p:cNvSpPr/>
            <p:nvPr/>
          </p:nvSpPr>
          <p:spPr>
            <a:xfrm>
              <a:off x="9455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25"/>
            <p:cNvSpPr/>
            <p:nvPr/>
          </p:nvSpPr>
          <p:spPr>
            <a:xfrm>
              <a:off x="10455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25"/>
            <p:cNvSpPr/>
            <p:nvPr/>
          </p:nvSpPr>
          <p:spPr>
            <a:xfrm>
              <a:off x="11455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25"/>
            <p:cNvSpPr/>
            <p:nvPr/>
          </p:nvSpPr>
          <p:spPr>
            <a:xfrm>
              <a:off x="12455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25"/>
            <p:cNvSpPr/>
            <p:nvPr/>
          </p:nvSpPr>
          <p:spPr>
            <a:xfrm>
              <a:off x="13454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25"/>
            <p:cNvSpPr/>
            <p:nvPr/>
          </p:nvSpPr>
          <p:spPr>
            <a:xfrm>
              <a:off x="14454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25"/>
            <p:cNvSpPr/>
            <p:nvPr/>
          </p:nvSpPr>
          <p:spPr>
            <a:xfrm>
              <a:off x="15454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25"/>
            <p:cNvSpPr/>
            <p:nvPr/>
          </p:nvSpPr>
          <p:spPr>
            <a:xfrm>
              <a:off x="16454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25"/>
            <p:cNvSpPr/>
            <p:nvPr/>
          </p:nvSpPr>
          <p:spPr>
            <a:xfrm>
              <a:off x="17454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25"/>
            <p:cNvSpPr/>
            <p:nvPr/>
          </p:nvSpPr>
          <p:spPr>
            <a:xfrm>
              <a:off x="18454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25"/>
            <p:cNvSpPr/>
            <p:nvPr/>
          </p:nvSpPr>
          <p:spPr>
            <a:xfrm>
              <a:off x="19453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25"/>
            <p:cNvSpPr/>
            <p:nvPr/>
          </p:nvSpPr>
          <p:spPr>
            <a:xfrm>
              <a:off x="20453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25"/>
            <p:cNvSpPr/>
            <p:nvPr/>
          </p:nvSpPr>
          <p:spPr>
            <a:xfrm>
              <a:off x="21453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25"/>
            <p:cNvSpPr/>
            <p:nvPr/>
          </p:nvSpPr>
          <p:spPr>
            <a:xfrm>
              <a:off x="22453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25"/>
            <p:cNvSpPr/>
            <p:nvPr/>
          </p:nvSpPr>
          <p:spPr>
            <a:xfrm>
              <a:off x="23453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25"/>
            <p:cNvSpPr/>
            <p:nvPr/>
          </p:nvSpPr>
          <p:spPr>
            <a:xfrm>
              <a:off x="24452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25"/>
            <p:cNvSpPr/>
            <p:nvPr/>
          </p:nvSpPr>
          <p:spPr>
            <a:xfrm>
              <a:off x="25452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25"/>
            <p:cNvSpPr/>
            <p:nvPr/>
          </p:nvSpPr>
          <p:spPr>
            <a:xfrm>
              <a:off x="26452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25"/>
            <p:cNvSpPr/>
            <p:nvPr/>
          </p:nvSpPr>
          <p:spPr>
            <a:xfrm>
              <a:off x="27452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25"/>
            <p:cNvSpPr/>
            <p:nvPr/>
          </p:nvSpPr>
          <p:spPr>
            <a:xfrm>
              <a:off x="28452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25"/>
            <p:cNvSpPr/>
            <p:nvPr/>
          </p:nvSpPr>
          <p:spPr>
            <a:xfrm>
              <a:off x="294517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25"/>
            <p:cNvSpPr/>
            <p:nvPr/>
          </p:nvSpPr>
          <p:spPr>
            <a:xfrm>
              <a:off x="304516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25"/>
            <p:cNvSpPr/>
            <p:nvPr/>
          </p:nvSpPr>
          <p:spPr>
            <a:xfrm>
              <a:off x="314515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25"/>
            <p:cNvSpPr/>
            <p:nvPr/>
          </p:nvSpPr>
          <p:spPr>
            <a:xfrm>
              <a:off x="324514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25"/>
            <p:cNvSpPr/>
            <p:nvPr/>
          </p:nvSpPr>
          <p:spPr>
            <a:xfrm>
              <a:off x="334514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25"/>
            <p:cNvSpPr/>
            <p:nvPr/>
          </p:nvSpPr>
          <p:spPr>
            <a:xfrm>
              <a:off x="344508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25"/>
            <p:cNvSpPr/>
            <p:nvPr/>
          </p:nvSpPr>
          <p:spPr>
            <a:xfrm>
              <a:off x="354507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25"/>
            <p:cNvSpPr/>
            <p:nvPr/>
          </p:nvSpPr>
          <p:spPr>
            <a:xfrm>
              <a:off x="364506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25"/>
            <p:cNvSpPr/>
            <p:nvPr/>
          </p:nvSpPr>
          <p:spPr>
            <a:xfrm>
              <a:off x="374505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6" name="Google Shape;4076;p25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25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8" name="Google Shape;4078;p25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9" name="Google Shape;4079;p25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080" name="Google Shape;4080;p25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4081" name="Google Shape;4081;p25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2" name="Google Shape;4082;p2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3" name="Google Shape;4083;p25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84" name="Google Shape;4084;p25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26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p26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8" name="Google Shape;4088;p26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9" name="Google Shape;4089;p26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090" name="Google Shape;4090;p26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4091" name="Google Shape;4091;p26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2" name="Google Shape;4092;p2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3" name="Google Shape;4093;p26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94" name="Google Shape;4094;p26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dk1"/>
        </a:solidFill>
        <a:effectLst/>
      </p:bgPr>
    </p:bg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oogle Shape;4099;p28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42"/>
          <a:stretch/>
        </p:blipFill>
        <p:spPr>
          <a:xfrm>
            <a:off x="-1" y="0"/>
            <a:ext cx="12192001" cy="4059297"/>
          </a:xfrm>
          <a:prstGeom prst="rect">
            <a:avLst/>
          </a:prstGeom>
          <a:noFill/>
          <a:ln>
            <a:noFill/>
          </a:ln>
        </p:spPr>
      </p:pic>
      <p:sp>
        <p:nvSpPr>
          <p:cNvPr id="4100" name="Google Shape;4100;p28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01" name="Google Shape;4101;p28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102" name="Google Shape;4102;p28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4103" name="Google Shape;4103;p2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4" name="Google Shape;4104;p2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5" name="Google Shape;4105;p28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06" name="Google Shape;4106;p28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p31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rgbClr val="0B6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31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32" name="Google Shape;4132;p31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33" name="Google Shape;4133;p31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4134" name="Google Shape;4134;p31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4135" name="Google Shape;4135;p31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6" name="Google Shape;4136;p3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7" name="Google Shape;4137;p31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8" name="Google Shape;4138;p31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656742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2"/>
        </a:solidFill>
        <a:effectLst/>
      </p:bgPr>
    </p:bg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32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41" name="Google Shape;4141;p32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4142" name="Google Shape;4142;p32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4143" name="Google Shape;4143;p32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4" name="Google Shape;4144;p3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5" name="Google Shape;4145;p32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46" name="Google Shape;4146;p32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dk1"/>
        </a:solidFill>
        <a:effectLst/>
      </p:bgPr>
    </p:bg>
    <p:spTree>
      <p:nvGrpSpPr>
        <p:cNvPr id="1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Google Shape;4148;p33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49" name="Google Shape;4149;p33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150" name="Google Shape;4150;p33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4151" name="Google Shape;4151;p3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2" name="Google Shape;4152;p3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3" name="Google Shape;4153;p33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4" name="Google Shape;4154;p33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34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7" name="Google Shape;4157;p34"/>
          <p:cNvGrpSpPr/>
          <p:nvPr/>
        </p:nvGrpSpPr>
        <p:grpSpPr>
          <a:xfrm>
            <a:off x="-3273" y="1065007"/>
            <a:ext cx="5165918" cy="4412228"/>
            <a:chOff x="-3273" y="1065007"/>
            <a:chExt cx="5165918" cy="4412228"/>
          </a:xfrm>
        </p:grpSpPr>
        <p:sp>
          <p:nvSpPr>
            <p:cNvPr id="4158" name="Google Shape;4158;p34"/>
            <p:cNvSpPr/>
            <p:nvPr/>
          </p:nvSpPr>
          <p:spPr>
            <a:xfrm>
              <a:off x="2496302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9" name="Google Shape;4159;p34"/>
            <p:cNvSpPr/>
            <p:nvPr/>
          </p:nvSpPr>
          <p:spPr>
            <a:xfrm>
              <a:off x="2596241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34"/>
            <p:cNvSpPr/>
            <p:nvPr/>
          </p:nvSpPr>
          <p:spPr>
            <a:xfrm>
              <a:off x="2496302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2596241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2496302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2596241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2496302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2596241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2496302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2596241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2496302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2596241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2396310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249630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2596241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269623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2396310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249630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2596241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269623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2396310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249630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2596241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269623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34"/>
            <p:cNvSpPr/>
            <p:nvPr/>
          </p:nvSpPr>
          <p:spPr>
            <a:xfrm>
              <a:off x="2396310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34"/>
            <p:cNvSpPr/>
            <p:nvPr/>
          </p:nvSpPr>
          <p:spPr>
            <a:xfrm>
              <a:off x="249630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2596241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269623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296319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396310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249630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2596241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269623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2796223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219632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29631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396310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49630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596241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9623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8" name="Google Shape;4198;p34"/>
            <p:cNvSpPr/>
            <p:nvPr/>
          </p:nvSpPr>
          <p:spPr>
            <a:xfrm>
              <a:off x="279622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p34"/>
            <p:cNvSpPr/>
            <p:nvPr/>
          </p:nvSpPr>
          <p:spPr>
            <a:xfrm>
              <a:off x="289621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p34"/>
            <p:cNvSpPr/>
            <p:nvPr/>
          </p:nvSpPr>
          <p:spPr>
            <a:xfrm>
              <a:off x="209633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1" name="Google Shape;4201;p34"/>
            <p:cNvSpPr/>
            <p:nvPr/>
          </p:nvSpPr>
          <p:spPr>
            <a:xfrm>
              <a:off x="219632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2" name="Google Shape;4202;p34"/>
            <p:cNvSpPr/>
            <p:nvPr/>
          </p:nvSpPr>
          <p:spPr>
            <a:xfrm>
              <a:off x="229631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34"/>
            <p:cNvSpPr/>
            <p:nvPr/>
          </p:nvSpPr>
          <p:spPr>
            <a:xfrm>
              <a:off x="239631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4" name="Google Shape;4204;p34"/>
            <p:cNvSpPr/>
            <p:nvPr/>
          </p:nvSpPr>
          <p:spPr>
            <a:xfrm>
              <a:off x="249630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5" name="Google Shape;4205;p34"/>
            <p:cNvSpPr/>
            <p:nvPr/>
          </p:nvSpPr>
          <p:spPr>
            <a:xfrm>
              <a:off x="2596241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6" name="Google Shape;4206;p34"/>
            <p:cNvSpPr/>
            <p:nvPr/>
          </p:nvSpPr>
          <p:spPr>
            <a:xfrm>
              <a:off x="269623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7" name="Google Shape;4207;p34"/>
            <p:cNvSpPr/>
            <p:nvPr/>
          </p:nvSpPr>
          <p:spPr>
            <a:xfrm>
              <a:off x="279622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8" name="Google Shape;4208;p34"/>
            <p:cNvSpPr/>
            <p:nvPr/>
          </p:nvSpPr>
          <p:spPr>
            <a:xfrm>
              <a:off x="289621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34"/>
            <p:cNvSpPr/>
            <p:nvPr/>
          </p:nvSpPr>
          <p:spPr>
            <a:xfrm>
              <a:off x="299620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34"/>
            <p:cNvSpPr/>
            <p:nvPr/>
          </p:nvSpPr>
          <p:spPr>
            <a:xfrm>
              <a:off x="19963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34"/>
            <p:cNvSpPr/>
            <p:nvPr/>
          </p:nvSpPr>
          <p:spPr>
            <a:xfrm>
              <a:off x="209633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2" name="Google Shape;4212;p34"/>
            <p:cNvSpPr/>
            <p:nvPr/>
          </p:nvSpPr>
          <p:spPr>
            <a:xfrm>
              <a:off x="219632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229631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239631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249630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259624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34"/>
            <p:cNvSpPr/>
            <p:nvPr/>
          </p:nvSpPr>
          <p:spPr>
            <a:xfrm>
              <a:off x="269623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34"/>
            <p:cNvSpPr/>
            <p:nvPr/>
          </p:nvSpPr>
          <p:spPr>
            <a:xfrm>
              <a:off x="279622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9" name="Google Shape;4219;p34"/>
            <p:cNvSpPr/>
            <p:nvPr/>
          </p:nvSpPr>
          <p:spPr>
            <a:xfrm>
              <a:off x="289621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299620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30961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189640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19963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20963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219632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229631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239631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249630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259624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269623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279622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289621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34"/>
            <p:cNvSpPr/>
            <p:nvPr/>
          </p:nvSpPr>
          <p:spPr>
            <a:xfrm>
              <a:off x="299620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34"/>
            <p:cNvSpPr/>
            <p:nvPr/>
          </p:nvSpPr>
          <p:spPr>
            <a:xfrm>
              <a:off x="30961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31961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34"/>
            <p:cNvSpPr/>
            <p:nvPr/>
          </p:nvSpPr>
          <p:spPr>
            <a:xfrm>
              <a:off x="189640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34"/>
            <p:cNvSpPr/>
            <p:nvPr/>
          </p:nvSpPr>
          <p:spPr>
            <a:xfrm>
              <a:off x="19963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34"/>
            <p:cNvSpPr/>
            <p:nvPr/>
          </p:nvSpPr>
          <p:spPr>
            <a:xfrm>
              <a:off x="20963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219632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229631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239631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249630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259624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34"/>
            <p:cNvSpPr/>
            <p:nvPr/>
          </p:nvSpPr>
          <p:spPr>
            <a:xfrm>
              <a:off x="269623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34"/>
            <p:cNvSpPr/>
            <p:nvPr/>
          </p:nvSpPr>
          <p:spPr>
            <a:xfrm>
              <a:off x="279622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289621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299620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30961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34"/>
            <p:cNvSpPr/>
            <p:nvPr/>
          </p:nvSpPr>
          <p:spPr>
            <a:xfrm>
              <a:off x="31961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34"/>
            <p:cNvSpPr/>
            <p:nvPr/>
          </p:nvSpPr>
          <p:spPr>
            <a:xfrm>
              <a:off x="17964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189640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19963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34"/>
            <p:cNvSpPr/>
            <p:nvPr/>
          </p:nvSpPr>
          <p:spPr>
            <a:xfrm>
              <a:off x="20963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34"/>
            <p:cNvSpPr/>
            <p:nvPr/>
          </p:nvSpPr>
          <p:spPr>
            <a:xfrm>
              <a:off x="21963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229631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239631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249630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259624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269623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279622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28962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34"/>
            <p:cNvSpPr/>
            <p:nvPr/>
          </p:nvSpPr>
          <p:spPr>
            <a:xfrm>
              <a:off x="299620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34"/>
            <p:cNvSpPr/>
            <p:nvPr/>
          </p:nvSpPr>
          <p:spPr>
            <a:xfrm>
              <a:off x="30961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34"/>
            <p:cNvSpPr/>
            <p:nvPr/>
          </p:nvSpPr>
          <p:spPr>
            <a:xfrm>
              <a:off x="31961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34"/>
            <p:cNvSpPr/>
            <p:nvPr/>
          </p:nvSpPr>
          <p:spPr>
            <a:xfrm>
              <a:off x="32961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34"/>
            <p:cNvSpPr/>
            <p:nvPr/>
          </p:nvSpPr>
          <p:spPr>
            <a:xfrm>
              <a:off x="17964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34"/>
            <p:cNvSpPr/>
            <p:nvPr/>
          </p:nvSpPr>
          <p:spPr>
            <a:xfrm>
              <a:off x="189640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34"/>
            <p:cNvSpPr/>
            <p:nvPr/>
          </p:nvSpPr>
          <p:spPr>
            <a:xfrm>
              <a:off x="19963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34"/>
            <p:cNvSpPr/>
            <p:nvPr/>
          </p:nvSpPr>
          <p:spPr>
            <a:xfrm>
              <a:off x="20963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34"/>
            <p:cNvSpPr/>
            <p:nvPr/>
          </p:nvSpPr>
          <p:spPr>
            <a:xfrm>
              <a:off x="21963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34"/>
            <p:cNvSpPr/>
            <p:nvPr/>
          </p:nvSpPr>
          <p:spPr>
            <a:xfrm>
              <a:off x="229631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239631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4"/>
            <p:cNvSpPr/>
            <p:nvPr/>
          </p:nvSpPr>
          <p:spPr>
            <a:xfrm>
              <a:off x="249630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4"/>
            <p:cNvSpPr/>
            <p:nvPr/>
          </p:nvSpPr>
          <p:spPr>
            <a:xfrm>
              <a:off x="259624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34"/>
            <p:cNvSpPr/>
            <p:nvPr/>
          </p:nvSpPr>
          <p:spPr>
            <a:xfrm>
              <a:off x="269623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34"/>
            <p:cNvSpPr/>
            <p:nvPr/>
          </p:nvSpPr>
          <p:spPr>
            <a:xfrm>
              <a:off x="279622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34"/>
            <p:cNvSpPr/>
            <p:nvPr/>
          </p:nvSpPr>
          <p:spPr>
            <a:xfrm>
              <a:off x="28962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34"/>
            <p:cNvSpPr/>
            <p:nvPr/>
          </p:nvSpPr>
          <p:spPr>
            <a:xfrm>
              <a:off x="299620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34"/>
            <p:cNvSpPr/>
            <p:nvPr/>
          </p:nvSpPr>
          <p:spPr>
            <a:xfrm>
              <a:off x="30961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34"/>
            <p:cNvSpPr/>
            <p:nvPr/>
          </p:nvSpPr>
          <p:spPr>
            <a:xfrm>
              <a:off x="31961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34"/>
            <p:cNvSpPr/>
            <p:nvPr/>
          </p:nvSpPr>
          <p:spPr>
            <a:xfrm>
              <a:off x="32961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4"/>
            <p:cNvSpPr/>
            <p:nvPr/>
          </p:nvSpPr>
          <p:spPr>
            <a:xfrm>
              <a:off x="16964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4"/>
            <p:cNvSpPr/>
            <p:nvPr/>
          </p:nvSpPr>
          <p:spPr>
            <a:xfrm>
              <a:off x="17964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34"/>
            <p:cNvSpPr/>
            <p:nvPr/>
          </p:nvSpPr>
          <p:spPr>
            <a:xfrm>
              <a:off x="189640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34"/>
            <p:cNvSpPr/>
            <p:nvPr/>
          </p:nvSpPr>
          <p:spPr>
            <a:xfrm>
              <a:off x="19963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34"/>
            <p:cNvSpPr/>
            <p:nvPr/>
          </p:nvSpPr>
          <p:spPr>
            <a:xfrm>
              <a:off x="20963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34"/>
            <p:cNvSpPr/>
            <p:nvPr/>
          </p:nvSpPr>
          <p:spPr>
            <a:xfrm>
              <a:off x="21963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34"/>
            <p:cNvSpPr/>
            <p:nvPr/>
          </p:nvSpPr>
          <p:spPr>
            <a:xfrm>
              <a:off x="22963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34"/>
            <p:cNvSpPr/>
            <p:nvPr/>
          </p:nvSpPr>
          <p:spPr>
            <a:xfrm>
              <a:off x="239631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34"/>
            <p:cNvSpPr/>
            <p:nvPr/>
          </p:nvSpPr>
          <p:spPr>
            <a:xfrm>
              <a:off x="249630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34"/>
            <p:cNvSpPr/>
            <p:nvPr/>
          </p:nvSpPr>
          <p:spPr>
            <a:xfrm>
              <a:off x="259624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34"/>
            <p:cNvSpPr/>
            <p:nvPr/>
          </p:nvSpPr>
          <p:spPr>
            <a:xfrm>
              <a:off x="269623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34"/>
            <p:cNvSpPr/>
            <p:nvPr/>
          </p:nvSpPr>
          <p:spPr>
            <a:xfrm>
              <a:off x="27962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34"/>
            <p:cNvSpPr/>
            <p:nvPr/>
          </p:nvSpPr>
          <p:spPr>
            <a:xfrm>
              <a:off x="28962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34"/>
            <p:cNvSpPr/>
            <p:nvPr/>
          </p:nvSpPr>
          <p:spPr>
            <a:xfrm>
              <a:off x="299620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34"/>
            <p:cNvSpPr/>
            <p:nvPr/>
          </p:nvSpPr>
          <p:spPr>
            <a:xfrm>
              <a:off x="30961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34"/>
            <p:cNvSpPr/>
            <p:nvPr/>
          </p:nvSpPr>
          <p:spPr>
            <a:xfrm>
              <a:off x="31961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34"/>
            <p:cNvSpPr/>
            <p:nvPr/>
          </p:nvSpPr>
          <p:spPr>
            <a:xfrm>
              <a:off x="32961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34"/>
            <p:cNvSpPr/>
            <p:nvPr/>
          </p:nvSpPr>
          <p:spPr>
            <a:xfrm>
              <a:off x="33961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34"/>
            <p:cNvSpPr/>
            <p:nvPr/>
          </p:nvSpPr>
          <p:spPr>
            <a:xfrm>
              <a:off x="15964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34"/>
            <p:cNvSpPr/>
            <p:nvPr/>
          </p:nvSpPr>
          <p:spPr>
            <a:xfrm>
              <a:off x="16964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34"/>
            <p:cNvSpPr/>
            <p:nvPr/>
          </p:nvSpPr>
          <p:spPr>
            <a:xfrm>
              <a:off x="17964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34"/>
            <p:cNvSpPr/>
            <p:nvPr/>
          </p:nvSpPr>
          <p:spPr>
            <a:xfrm>
              <a:off x="189640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4"/>
            <p:cNvSpPr/>
            <p:nvPr/>
          </p:nvSpPr>
          <p:spPr>
            <a:xfrm>
              <a:off x="19963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34"/>
            <p:cNvSpPr/>
            <p:nvPr/>
          </p:nvSpPr>
          <p:spPr>
            <a:xfrm>
              <a:off x="20963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34"/>
            <p:cNvSpPr/>
            <p:nvPr/>
          </p:nvSpPr>
          <p:spPr>
            <a:xfrm>
              <a:off x="21963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34"/>
            <p:cNvSpPr/>
            <p:nvPr/>
          </p:nvSpPr>
          <p:spPr>
            <a:xfrm>
              <a:off x="22963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34"/>
            <p:cNvSpPr/>
            <p:nvPr/>
          </p:nvSpPr>
          <p:spPr>
            <a:xfrm>
              <a:off x="23963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34"/>
            <p:cNvSpPr/>
            <p:nvPr/>
          </p:nvSpPr>
          <p:spPr>
            <a:xfrm>
              <a:off x="249630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34"/>
            <p:cNvSpPr/>
            <p:nvPr/>
          </p:nvSpPr>
          <p:spPr>
            <a:xfrm>
              <a:off x="259624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34"/>
            <p:cNvSpPr/>
            <p:nvPr/>
          </p:nvSpPr>
          <p:spPr>
            <a:xfrm>
              <a:off x="26962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34"/>
            <p:cNvSpPr/>
            <p:nvPr/>
          </p:nvSpPr>
          <p:spPr>
            <a:xfrm>
              <a:off x="27962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34"/>
            <p:cNvSpPr/>
            <p:nvPr/>
          </p:nvSpPr>
          <p:spPr>
            <a:xfrm>
              <a:off x="28962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4" name="Google Shape;4314;p34"/>
            <p:cNvSpPr/>
            <p:nvPr/>
          </p:nvSpPr>
          <p:spPr>
            <a:xfrm>
              <a:off x="299620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34"/>
            <p:cNvSpPr/>
            <p:nvPr/>
          </p:nvSpPr>
          <p:spPr>
            <a:xfrm>
              <a:off x="30961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34"/>
            <p:cNvSpPr/>
            <p:nvPr/>
          </p:nvSpPr>
          <p:spPr>
            <a:xfrm>
              <a:off x="31961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34"/>
            <p:cNvSpPr/>
            <p:nvPr/>
          </p:nvSpPr>
          <p:spPr>
            <a:xfrm>
              <a:off x="32961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34"/>
            <p:cNvSpPr/>
            <p:nvPr/>
          </p:nvSpPr>
          <p:spPr>
            <a:xfrm>
              <a:off x="33961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34"/>
            <p:cNvSpPr/>
            <p:nvPr/>
          </p:nvSpPr>
          <p:spPr>
            <a:xfrm>
              <a:off x="34961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34"/>
            <p:cNvSpPr/>
            <p:nvPr/>
          </p:nvSpPr>
          <p:spPr>
            <a:xfrm>
              <a:off x="15964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34"/>
            <p:cNvSpPr/>
            <p:nvPr/>
          </p:nvSpPr>
          <p:spPr>
            <a:xfrm>
              <a:off x="16964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34"/>
            <p:cNvSpPr/>
            <p:nvPr/>
          </p:nvSpPr>
          <p:spPr>
            <a:xfrm>
              <a:off x="17964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189640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19963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20963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21963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22963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34"/>
            <p:cNvSpPr/>
            <p:nvPr/>
          </p:nvSpPr>
          <p:spPr>
            <a:xfrm>
              <a:off x="23963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34"/>
            <p:cNvSpPr/>
            <p:nvPr/>
          </p:nvSpPr>
          <p:spPr>
            <a:xfrm>
              <a:off x="249630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34"/>
            <p:cNvSpPr/>
            <p:nvPr/>
          </p:nvSpPr>
          <p:spPr>
            <a:xfrm>
              <a:off x="259624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34"/>
            <p:cNvSpPr/>
            <p:nvPr/>
          </p:nvSpPr>
          <p:spPr>
            <a:xfrm>
              <a:off x="26962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34"/>
            <p:cNvSpPr/>
            <p:nvPr/>
          </p:nvSpPr>
          <p:spPr>
            <a:xfrm>
              <a:off x="27962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34"/>
            <p:cNvSpPr/>
            <p:nvPr/>
          </p:nvSpPr>
          <p:spPr>
            <a:xfrm>
              <a:off x="28962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34"/>
            <p:cNvSpPr/>
            <p:nvPr/>
          </p:nvSpPr>
          <p:spPr>
            <a:xfrm>
              <a:off x="299620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34"/>
            <p:cNvSpPr/>
            <p:nvPr/>
          </p:nvSpPr>
          <p:spPr>
            <a:xfrm>
              <a:off x="30961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34"/>
            <p:cNvSpPr/>
            <p:nvPr/>
          </p:nvSpPr>
          <p:spPr>
            <a:xfrm>
              <a:off x="31961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34"/>
            <p:cNvSpPr/>
            <p:nvPr/>
          </p:nvSpPr>
          <p:spPr>
            <a:xfrm>
              <a:off x="32961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34"/>
            <p:cNvSpPr/>
            <p:nvPr/>
          </p:nvSpPr>
          <p:spPr>
            <a:xfrm>
              <a:off x="33961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34"/>
            <p:cNvSpPr/>
            <p:nvPr/>
          </p:nvSpPr>
          <p:spPr>
            <a:xfrm>
              <a:off x="34961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34"/>
            <p:cNvSpPr/>
            <p:nvPr/>
          </p:nvSpPr>
          <p:spPr>
            <a:xfrm>
              <a:off x="15964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34"/>
            <p:cNvSpPr/>
            <p:nvPr/>
          </p:nvSpPr>
          <p:spPr>
            <a:xfrm>
              <a:off x="16964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34"/>
            <p:cNvSpPr/>
            <p:nvPr/>
          </p:nvSpPr>
          <p:spPr>
            <a:xfrm>
              <a:off x="17964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34"/>
            <p:cNvSpPr/>
            <p:nvPr/>
          </p:nvSpPr>
          <p:spPr>
            <a:xfrm>
              <a:off x="189640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34"/>
            <p:cNvSpPr/>
            <p:nvPr/>
          </p:nvSpPr>
          <p:spPr>
            <a:xfrm>
              <a:off x="19963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5" name="Google Shape;4345;p34"/>
            <p:cNvSpPr/>
            <p:nvPr/>
          </p:nvSpPr>
          <p:spPr>
            <a:xfrm>
              <a:off x="20963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6" name="Google Shape;4346;p34"/>
            <p:cNvSpPr/>
            <p:nvPr/>
          </p:nvSpPr>
          <p:spPr>
            <a:xfrm>
              <a:off x="21963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34"/>
            <p:cNvSpPr/>
            <p:nvPr/>
          </p:nvSpPr>
          <p:spPr>
            <a:xfrm>
              <a:off x="22963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34"/>
            <p:cNvSpPr/>
            <p:nvPr/>
          </p:nvSpPr>
          <p:spPr>
            <a:xfrm>
              <a:off x="23963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34"/>
            <p:cNvSpPr/>
            <p:nvPr/>
          </p:nvSpPr>
          <p:spPr>
            <a:xfrm>
              <a:off x="249630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34"/>
            <p:cNvSpPr/>
            <p:nvPr/>
          </p:nvSpPr>
          <p:spPr>
            <a:xfrm>
              <a:off x="259624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34"/>
            <p:cNvSpPr/>
            <p:nvPr/>
          </p:nvSpPr>
          <p:spPr>
            <a:xfrm>
              <a:off x="26962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34"/>
            <p:cNvSpPr/>
            <p:nvPr/>
          </p:nvSpPr>
          <p:spPr>
            <a:xfrm>
              <a:off x="27962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34"/>
            <p:cNvSpPr/>
            <p:nvPr/>
          </p:nvSpPr>
          <p:spPr>
            <a:xfrm>
              <a:off x="28962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34"/>
            <p:cNvSpPr/>
            <p:nvPr/>
          </p:nvSpPr>
          <p:spPr>
            <a:xfrm>
              <a:off x="299620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34"/>
            <p:cNvSpPr/>
            <p:nvPr/>
          </p:nvSpPr>
          <p:spPr>
            <a:xfrm>
              <a:off x="30961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34"/>
            <p:cNvSpPr/>
            <p:nvPr/>
          </p:nvSpPr>
          <p:spPr>
            <a:xfrm>
              <a:off x="31961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34"/>
            <p:cNvSpPr/>
            <p:nvPr/>
          </p:nvSpPr>
          <p:spPr>
            <a:xfrm>
              <a:off x="32961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34"/>
            <p:cNvSpPr/>
            <p:nvPr/>
          </p:nvSpPr>
          <p:spPr>
            <a:xfrm>
              <a:off x="33961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34"/>
            <p:cNvSpPr/>
            <p:nvPr/>
          </p:nvSpPr>
          <p:spPr>
            <a:xfrm>
              <a:off x="34961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34"/>
            <p:cNvSpPr/>
            <p:nvPr/>
          </p:nvSpPr>
          <p:spPr>
            <a:xfrm>
              <a:off x="15964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34"/>
            <p:cNvSpPr/>
            <p:nvPr/>
          </p:nvSpPr>
          <p:spPr>
            <a:xfrm>
              <a:off x="16964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34"/>
            <p:cNvSpPr/>
            <p:nvPr/>
          </p:nvSpPr>
          <p:spPr>
            <a:xfrm>
              <a:off x="17964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34"/>
            <p:cNvSpPr/>
            <p:nvPr/>
          </p:nvSpPr>
          <p:spPr>
            <a:xfrm>
              <a:off x="189640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34"/>
            <p:cNvSpPr/>
            <p:nvPr/>
          </p:nvSpPr>
          <p:spPr>
            <a:xfrm>
              <a:off x="19963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34"/>
            <p:cNvSpPr/>
            <p:nvPr/>
          </p:nvSpPr>
          <p:spPr>
            <a:xfrm>
              <a:off x="20963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34"/>
            <p:cNvSpPr/>
            <p:nvPr/>
          </p:nvSpPr>
          <p:spPr>
            <a:xfrm>
              <a:off x="21963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34"/>
            <p:cNvSpPr/>
            <p:nvPr/>
          </p:nvSpPr>
          <p:spPr>
            <a:xfrm>
              <a:off x="22963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34"/>
            <p:cNvSpPr/>
            <p:nvPr/>
          </p:nvSpPr>
          <p:spPr>
            <a:xfrm>
              <a:off x="23963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34"/>
            <p:cNvSpPr/>
            <p:nvPr/>
          </p:nvSpPr>
          <p:spPr>
            <a:xfrm>
              <a:off x="249630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34"/>
            <p:cNvSpPr/>
            <p:nvPr/>
          </p:nvSpPr>
          <p:spPr>
            <a:xfrm>
              <a:off x="259624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34"/>
            <p:cNvSpPr/>
            <p:nvPr/>
          </p:nvSpPr>
          <p:spPr>
            <a:xfrm>
              <a:off x="26962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34"/>
            <p:cNvSpPr/>
            <p:nvPr/>
          </p:nvSpPr>
          <p:spPr>
            <a:xfrm>
              <a:off x="27962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34"/>
            <p:cNvSpPr/>
            <p:nvPr/>
          </p:nvSpPr>
          <p:spPr>
            <a:xfrm>
              <a:off x="28962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34"/>
            <p:cNvSpPr/>
            <p:nvPr/>
          </p:nvSpPr>
          <p:spPr>
            <a:xfrm>
              <a:off x="299620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34"/>
            <p:cNvSpPr/>
            <p:nvPr/>
          </p:nvSpPr>
          <p:spPr>
            <a:xfrm>
              <a:off x="30961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6" name="Google Shape;4376;p34"/>
            <p:cNvSpPr/>
            <p:nvPr/>
          </p:nvSpPr>
          <p:spPr>
            <a:xfrm>
              <a:off x="31961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34"/>
            <p:cNvSpPr/>
            <p:nvPr/>
          </p:nvSpPr>
          <p:spPr>
            <a:xfrm>
              <a:off x="32961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34"/>
            <p:cNvSpPr/>
            <p:nvPr/>
          </p:nvSpPr>
          <p:spPr>
            <a:xfrm>
              <a:off x="33961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34"/>
            <p:cNvSpPr/>
            <p:nvPr/>
          </p:nvSpPr>
          <p:spPr>
            <a:xfrm>
              <a:off x="34961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34"/>
            <p:cNvSpPr/>
            <p:nvPr/>
          </p:nvSpPr>
          <p:spPr>
            <a:xfrm>
              <a:off x="14964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34"/>
            <p:cNvSpPr/>
            <p:nvPr/>
          </p:nvSpPr>
          <p:spPr>
            <a:xfrm>
              <a:off x="15964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2" name="Google Shape;4382;p34"/>
            <p:cNvSpPr/>
            <p:nvPr/>
          </p:nvSpPr>
          <p:spPr>
            <a:xfrm>
              <a:off x="16964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34"/>
            <p:cNvSpPr/>
            <p:nvPr/>
          </p:nvSpPr>
          <p:spPr>
            <a:xfrm>
              <a:off x="17964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34"/>
            <p:cNvSpPr/>
            <p:nvPr/>
          </p:nvSpPr>
          <p:spPr>
            <a:xfrm>
              <a:off x="189640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34"/>
            <p:cNvSpPr/>
            <p:nvPr/>
          </p:nvSpPr>
          <p:spPr>
            <a:xfrm>
              <a:off x="19963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34"/>
            <p:cNvSpPr/>
            <p:nvPr/>
          </p:nvSpPr>
          <p:spPr>
            <a:xfrm>
              <a:off x="20963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7" name="Google Shape;4387;p34"/>
            <p:cNvSpPr/>
            <p:nvPr/>
          </p:nvSpPr>
          <p:spPr>
            <a:xfrm>
              <a:off x="21963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8" name="Google Shape;4388;p34"/>
            <p:cNvSpPr/>
            <p:nvPr/>
          </p:nvSpPr>
          <p:spPr>
            <a:xfrm>
              <a:off x="22963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9" name="Google Shape;4389;p34"/>
            <p:cNvSpPr/>
            <p:nvPr/>
          </p:nvSpPr>
          <p:spPr>
            <a:xfrm>
              <a:off x="23963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0" name="Google Shape;4390;p34"/>
            <p:cNvSpPr/>
            <p:nvPr/>
          </p:nvSpPr>
          <p:spPr>
            <a:xfrm>
              <a:off x="249630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1" name="Google Shape;4391;p34"/>
            <p:cNvSpPr/>
            <p:nvPr/>
          </p:nvSpPr>
          <p:spPr>
            <a:xfrm>
              <a:off x="25962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2" name="Google Shape;4392;p34"/>
            <p:cNvSpPr/>
            <p:nvPr/>
          </p:nvSpPr>
          <p:spPr>
            <a:xfrm>
              <a:off x="26962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3" name="Google Shape;4393;p34"/>
            <p:cNvSpPr/>
            <p:nvPr/>
          </p:nvSpPr>
          <p:spPr>
            <a:xfrm>
              <a:off x="27962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4" name="Google Shape;4394;p34"/>
            <p:cNvSpPr/>
            <p:nvPr/>
          </p:nvSpPr>
          <p:spPr>
            <a:xfrm>
              <a:off x="28962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5" name="Google Shape;4395;p34"/>
            <p:cNvSpPr/>
            <p:nvPr/>
          </p:nvSpPr>
          <p:spPr>
            <a:xfrm>
              <a:off x="299620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6" name="Google Shape;4396;p34"/>
            <p:cNvSpPr/>
            <p:nvPr/>
          </p:nvSpPr>
          <p:spPr>
            <a:xfrm>
              <a:off x="30961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34"/>
            <p:cNvSpPr/>
            <p:nvPr/>
          </p:nvSpPr>
          <p:spPr>
            <a:xfrm>
              <a:off x="31961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34"/>
            <p:cNvSpPr/>
            <p:nvPr/>
          </p:nvSpPr>
          <p:spPr>
            <a:xfrm>
              <a:off x="32961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34"/>
            <p:cNvSpPr/>
            <p:nvPr/>
          </p:nvSpPr>
          <p:spPr>
            <a:xfrm>
              <a:off x="33961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34"/>
            <p:cNvSpPr/>
            <p:nvPr/>
          </p:nvSpPr>
          <p:spPr>
            <a:xfrm>
              <a:off x="34961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34"/>
            <p:cNvSpPr/>
            <p:nvPr/>
          </p:nvSpPr>
          <p:spPr>
            <a:xfrm>
              <a:off x="359605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2" name="Google Shape;4402;p34"/>
            <p:cNvSpPr/>
            <p:nvPr/>
          </p:nvSpPr>
          <p:spPr>
            <a:xfrm>
              <a:off x="139650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3" name="Google Shape;4403;p34"/>
            <p:cNvSpPr/>
            <p:nvPr/>
          </p:nvSpPr>
          <p:spPr>
            <a:xfrm>
              <a:off x="14964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4" name="Google Shape;4404;p34"/>
            <p:cNvSpPr/>
            <p:nvPr/>
          </p:nvSpPr>
          <p:spPr>
            <a:xfrm>
              <a:off x="15964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5" name="Google Shape;4405;p34"/>
            <p:cNvSpPr/>
            <p:nvPr/>
          </p:nvSpPr>
          <p:spPr>
            <a:xfrm>
              <a:off x="16964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34"/>
            <p:cNvSpPr/>
            <p:nvPr/>
          </p:nvSpPr>
          <p:spPr>
            <a:xfrm>
              <a:off x="17964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7" name="Google Shape;4407;p34"/>
            <p:cNvSpPr/>
            <p:nvPr/>
          </p:nvSpPr>
          <p:spPr>
            <a:xfrm>
              <a:off x="189640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8" name="Google Shape;4408;p34"/>
            <p:cNvSpPr/>
            <p:nvPr/>
          </p:nvSpPr>
          <p:spPr>
            <a:xfrm>
              <a:off x="19963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9" name="Google Shape;4409;p34"/>
            <p:cNvSpPr/>
            <p:nvPr/>
          </p:nvSpPr>
          <p:spPr>
            <a:xfrm>
              <a:off x="20963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0" name="Google Shape;4410;p34"/>
            <p:cNvSpPr/>
            <p:nvPr/>
          </p:nvSpPr>
          <p:spPr>
            <a:xfrm>
              <a:off x="21963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1" name="Google Shape;4411;p34"/>
            <p:cNvSpPr/>
            <p:nvPr/>
          </p:nvSpPr>
          <p:spPr>
            <a:xfrm>
              <a:off x="22963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2" name="Google Shape;4412;p34"/>
            <p:cNvSpPr/>
            <p:nvPr/>
          </p:nvSpPr>
          <p:spPr>
            <a:xfrm>
              <a:off x="23963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3" name="Google Shape;4413;p34"/>
            <p:cNvSpPr/>
            <p:nvPr/>
          </p:nvSpPr>
          <p:spPr>
            <a:xfrm>
              <a:off x="249630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4" name="Google Shape;4414;p34"/>
            <p:cNvSpPr/>
            <p:nvPr/>
          </p:nvSpPr>
          <p:spPr>
            <a:xfrm>
              <a:off x="25962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5" name="Google Shape;4415;p34"/>
            <p:cNvSpPr/>
            <p:nvPr/>
          </p:nvSpPr>
          <p:spPr>
            <a:xfrm>
              <a:off x="26962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6" name="Google Shape;4416;p34"/>
            <p:cNvSpPr/>
            <p:nvPr/>
          </p:nvSpPr>
          <p:spPr>
            <a:xfrm>
              <a:off x="27962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7" name="Google Shape;4417;p34"/>
            <p:cNvSpPr/>
            <p:nvPr/>
          </p:nvSpPr>
          <p:spPr>
            <a:xfrm>
              <a:off x="28962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8" name="Google Shape;4418;p34"/>
            <p:cNvSpPr/>
            <p:nvPr/>
          </p:nvSpPr>
          <p:spPr>
            <a:xfrm>
              <a:off x="299620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9" name="Google Shape;4419;p34"/>
            <p:cNvSpPr/>
            <p:nvPr/>
          </p:nvSpPr>
          <p:spPr>
            <a:xfrm>
              <a:off x="30961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0" name="Google Shape;4420;p34"/>
            <p:cNvSpPr/>
            <p:nvPr/>
          </p:nvSpPr>
          <p:spPr>
            <a:xfrm>
              <a:off x="31961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1" name="Google Shape;4421;p34"/>
            <p:cNvSpPr/>
            <p:nvPr/>
          </p:nvSpPr>
          <p:spPr>
            <a:xfrm>
              <a:off x="32961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2" name="Google Shape;4422;p34"/>
            <p:cNvSpPr/>
            <p:nvPr/>
          </p:nvSpPr>
          <p:spPr>
            <a:xfrm>
              <a:off x="33961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3" name="Google Shape;4423;p34"/>
            <p:cNvSpPr/>
            <p:nvPr/>
          </p:nvSpPr>
          <p:spPr>
            <a:xfrm>
              <a:off x="34961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4" name="Google Shape;4424;p34"/>
            <p:cNvSpPr/>
            <p:nvPr/>
          </p:nvSpPr>
          <p:spPr>
            <a:xfrm>
              <a:off x="359605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5" name="Google Shape;4425;p34"/>
            <p:cNvSpPr/>
            <p:nvPr/>
          </p:nvSpPr>
          <p:spPr>
            <a:xfrm>
              <a:off x="369604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6" name="Google Shape;4426;p34"/>
            <p:cNvSpPr/>
            <p:nvPr/>
          </p:nvSpPr>
          <p:spPr>
            <a:xfrm>
              <a:off x="139650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7" name="Google Shape;4427;p34"/>
            <p:cNvSpPr/>
            <p:nvPr/>
          </p:nvSpPr>
          <p:spPr>
            <a:xfrm>
              <a:off x="14964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34"/>
            <p:cNvSpPr/>
            <p:nvPr/>
          </p:nvSpPr>
          <p:spPr>
            <a:xfrm>
              <a:off x="15964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34"/>
            <p:cNvSpPr/>
            <p:nvPr/>
          </p:nvSpPr>
          <p:spPr>
            <a:xfrm>
              <a:off x="16964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34"/>
            <p:cNvSpPr/>
            <p:nvPr/>
          </p:nvSpPr>
          <p:spPr>
            <a:xfrm>
              <a:off x="17964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34"/>
            <p:cNvSpPr/>
            <p:nvPr/>
          </p:nvSpPr>
          <p:spPr>
            <a:xfrm>
              <a:off x="189640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34"/>
            <p:cNvSpPr/>
            <p:nvPr/>
          </p:nvSpPr>
          <p:spPr>
            <a:xfrm>
              <a:off x="19963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34"/>
            <p:cNvSpPr/>
            <p:nvPr/>
          </p:nvSpPr>
          <p:spPr>
            <a:xfrm>
              <a:off x="20963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34"/>
            <p:cNvSpPr/>
            <p:nvPr/>
          </p:nvSpPr>
          <p:spPr>
            <a:xfrm>
              <a:off x="21963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34"/>
            <p:cNvSpPr/>
            <p:nvPr/>
          </p:nvSpPr>
          <p:spPr>
            <a:xfrm>
              <a:off x="22963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6" name="Google Shape;4436;p34"/>
            <p:cNvSpPr/>
            <p:nvPr/>
          </p:nvSpPr>
          <p:spPr>
            <a:xfrm>
              <a:off x="23963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7" name="Google Shape;4437;p34"/>
            <p:cNvSpPr/>
            <p:nvPr/>
          </p:nvSpPr>
          <p:spPr>
            <a:xfrm>
              <a:off x="249630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34"/>
            <p:cNvSpPr/>
            <p:nvPr/>
          </p:nvSpPr>
          <p:spPr>
            <a:xfrm>
              <a:off x="25962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34"/>
            <p:cNvSpPr/>
            <p:nvPr/>
          </p:nvSpPr>
          <p:spPr>
            <a:xfrm>
              <a:off x="26962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0" name="Google Shape;4440;p34"/>
            <p:cNvSpPr/>
            <p:nvPr/>
          </p:nvSpPr>
          <p:spPr>
            <a:xfrm>
              <a:off x="27962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1" name="Google Shape;4441;p34"/>
            <p:cNvSpPr/>
            <p:nvPr/>
          </p:nvSpPr>
          <p:spPr>
            <a:xfrm>
              <a:off x="28962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2" name="Google Shape;4442;p34"/>
            <p:cNvSpPr/>
            <p:nvPr/>
          </p:nvSpPr>
          <p:spPr>
            <a:xfrm>
              <a:off x="299620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34"/>
            <p:cNvSpPr/>
            <p:nvPr/>
          </p:nvSpPr>
          <p:spPr>
            <a:xfrm>
              <a:off x="30961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34"/>
            <p:cNvSpPr/>
            <p:nvPr/>
          </p:nvSpPr>
          <p:spPr>
            <a:xfrm>
              <a:off x="31961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34"/>
            <p:cNvSpPr/>
            <p:nvPr/>
          </p:nvSpPr>
          <p:spPr>
            <a:xfrm>
              <a:off x="32961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6" name="Google Shape;4446;p34"/>
            <p:cNvSpPr/>
            <p:nvPr/>
          </p:nvSpPr>
          <p:spPr>
            <a:xfrm>
              <a:off x="33961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7" name="Google Shape;4447;p34"/>
            <p:cNvSpPr/>
            <p:nvPr/>
          </p:nvSpPr>
          <p:spPr>
            <a:xfrm>
              <a:off x="34961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34"/>
            <p:cNvSpPr/>
            <p:nvPr/>
          </p:nvSpPr>
          <p:spPr>
            <a:xfrm>
              <a:off x="359605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34"/>
            <p:cNvSpPr/>
            <p:nvPr/>
          </p:nvSpPr>
          <p:spPr>
            <a:xfrm>
              <a:off x="369604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34"/>
            <p:cNvSpPr/>
            <p:nvPr/>
          </p:nvSpPr>
          <p:spPr>
            <a:xfrm>
              <a:off x="139650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34"/>
            <p:cNvSpPr/>
            <p:nvPr/>
          </p:nvSpPr>
          <p:spPr>
            <a:xfrm>
              <a:off x="14964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34"/>
            <p:cNvSpPr/>
            <p:nvPr/>
          </p:nvSpPr>
          <p:spPr>
            <a:xfrm>
              <a:off x="15964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34"/>
            <p:cNvSpPr/>
            <p:nvPr/>
          </p:nvSpPr>
          <p:spPr>
            <a:xfrm>
              <a:off x="16964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34"/>
            <p:cNvSpPr/>
            <p:nvPr/>
          </p:nvSpPr>
          <p:spPr>
            <a:xfrm>
              <a:off x="17964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34"/>
            <p:cNvSpPr/>
            <p:nvPr/>
          </p:nvSpPr>
          <p:spPr>
            <a:xfrm>
              <a:off x="189640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34"/>
            <p:cNvSpPr/>
            <p:nvPr/>
          </p:nvSpPr>
          <p:spPr>
            <a:xfrm>
              <a:off x="19963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34"/>
            <p:cNvSpPr/>
            <p:nvPr/>
          </p:nvSpPr>
          <p:spPr>
            <a:xfrm>
              <a:off x="20963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34"/>
            <p:cNvSpPr/>
            <p:nvPr/>
          </p:nvSpPr>
          <p:spPr>
            <a:xfrm>
              <a:off x="21963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9" name="Google Shape;4459;p34"/>
            <p:cNvSpPr/>
            <p:nvPr/>
          </p:nvSpPr>
          <p:spPr>
            <a:xfrm>
              <a:off x="22963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0" name="Google Shape;4460;p34"/>
            <p:cNvSpPr/>
            <p:nvPr/>
          </p:nvSpPr>
          <p:spPr>
            <a:xfrm>
              <a:off x="23963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34"/>
            <p:cNvSpPr/>
            <p:nvPr/>
          </p:nvSpPr>
          <p:spPr>
            <a:xfrm>
              <a:off x="249630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34"/>
            <p:cNvSpPr/>
            <p:nvPr/>
          </p:nvSpPr>
          <p:spPr>
            <a:xfrm>
              <a:off x="25962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34"/>
            <p:cNvSpPr/>
            <p:nvPr/>
          </p:nvSpPr>
          <p:spPr>
            <a:xfrm>
              <a:off x="26962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34"/>
            <p:cNvSpPr/>
            <p:nvPr/>
          </p:nvSpPr>
          <p:spPr>
            <a:xfrm>
              <a:off x="27962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34"/>
            <p:cNvSpPr/>
            <p:nvPr/>
          </p:nvSpPr>
          <p:spPr>
            <a:xfrm>
              <a:off x="28962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34"/>
            <p:cNvSpPr/>
            <p:nvPr/>
          </p:nvSpPr>
          <p:spPr>
            <a:xfrm>
              <a:off x="299620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34"/>
            <p:cNvSpPr/>
            <p:nvPr/>
          </p:nvSpPr>
          <p:spPr>
            <a:xfrm>
              <a:off x="30961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34"/>
            <p:cNvSpPr/>
            <p:nvPr/>
          </p:nvSpPr>
          <p:spPr>
            <a:xfrm>
              <a:off x="31961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34"/>
            <p:cNvSpPr/>
            <p:nvPr/>
          </p:nvSpPr>
          <p:spPr>
            <a:xfrm>
              <a:off x="32961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34"/>
            <p:cNvSpPr/>
            <p:nvPr/>
          </p:nvSpPr>
          <p:spPr>
            <a:xfrm>
              <a:off x="33961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34"/>
            <p:cNvSpPr/>
            <p:nvPr/>
          </p:nvSpPr>
          <p:spPr>
            <a:xfrm>
              <a:off x="34961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2" name="Google Shape;4472;p34"/>
            <p:cNvSpPr/>
            <p:nvPr/>
          </p:nvSpPr>
          <p:spPr>
            <a:xfrm>
              <a:off x="359605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3" name="Google Shape;4473;p34"/>
            <p:cNvSpPr/>
            <p:nvPr/>
          </p:nvSpPr>
          <p:spPr>
            <a:xfrm>
              <a:off x="369604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34"/>
            <p:cNvSpPr/>
            <p:nvPr/>
          </p:nvSpPr>
          <p:spPr>
            <a:xfrm>
              <a:off x="139650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34"/>
            <p:cNvSpPr/>
            <p:nvPr/>
          </p:nvSpPr>
          <p:spPr>
            <a:xfrm>
              <a:off x="14964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6" name="Google Shape;4476;p34"/>
            <p:cNvSpPr/>
            <p:nvPr/>
          </p:nvSpPr>
          <p:spPr>
            <a:xfrm>
              <a:off x="15964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7" name="Google Shape;4477;p34"/>
            <p:cNvSpPr/>
            <p:nvPr/>
          </p:nvSpPr>
          <p:spPr>
            <a:xfrm>
              <a:off x="16964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8" name="Google Shape;4478;p34"/>
            <p:cNvSpPr/>
            <p:nvPr/>
          </p:nvSpPr>
          <p:spPr>
            <a:xfrm>
              <a:off x="17964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9" name="Google Shape;4479;p34"/>
            <p:cNvSpPr/>
            <p:nvPr/>
          </p:nvSpPr>
          <p:spPr>
            <a:xfrm>
              <a:off x="189640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0" name="Google Shape;4480;p34"/>
            <p:cNvSpPr/>
            <p:nvPr/>
          </p:nvSpPr>
          <p:spPr>
            <a:xfrm>
              <a:off x="19963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1" name="Google Shape;4481;p34"/>
            <p:cNvSpPr/>
            <p:nvPr/>
          </p:nvSpPr>
          <p:spPr>
            <a:xfrm>
              <a:off x="20963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2" name="Google Shape;4482;p34"/>
            <p:cNvSpPr/>
            <p:nvPr/>
          </p:nvSpPr>
          <p:spPr>
            <a:xfrm>
              <a:off x="21963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3" name="Google Shape;4483;p34"/>
            <p:cNvSpPr/>
            <p:nvPr/>
          </p:nvSpPr>
          <p:spPr>
            <a:xfrm>
              <a:off x="22963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34"/>
            <p:cNvSpPr/>
            <p:nvPr/>
          </p:nvSpPr>
          <p:spPr>
            <a:xfrm>
              <a:off x="23963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5" name="Google Shape;4485;p34"/>
            <p:cNvSpPr/>
            <p:nvPr/>
          </p:nvSpPr>
          <p:spPr>
            <a:xfrm>
              <a:off x="249630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6" name="Google Shape;4486;p34"/>
            <p:cNvSpPr/>
            <p:nvPr/>
          </p:nvSpPr>
          <p:spPr>
            <a:xfrm>
              <a:off x="25962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7" name="Google Shape;4487;p34"/>
            <p:cNvSpPr/>
            <p:nvPr/>
          </p:nvSpPr>
          <p:spPr>
            <a:xfrm>
              <a:off x="26962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8" name="Google Shape;4488;p34"/>
            <p:cNvSpPr/>
            <p:nvPr/>
          </p:nvSpPr>
          <p:spPr>
            <a:xfrm>
              <a:off x="27962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9" name="Google Shape;4489;p34"/>
            <p:cNvSpPr/>
            <p:nvPr/>
          </p:nvSpPr>
          <p:spPr>
            <a:xfrm>
              <a:off x="28962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0" name="Google Shape;4490;p34"/>
            <p:cNvSpPr/>
            <p:nvPr/>
          </p:nvSpPr>
          <p:spPr>
            <a:xfrm>
              <a:off x="299620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1" name="Google Shape;4491;p34"/>
            <p:cNvSpPr/>
            <p:nvPr/>
          </p:nvSpPr>
          <p:spPr>
            <a:xfrm>
              <a:off x="30961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2" name="Google Shape;4492;p34"/>
            <p:cNvSpPr/>
            <p:nvPr/>
          </p:nvSpPr>
          <p:spPr>
            <a:xfrm>
              <a:off x="31961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3" name="Google Shape;4493;p34"/>
            <p:cNvSpPr/>
            <p:nvPr/>
          </p:nvSpPr>
          <p:spPr>
            <a:xfrm>
              <a:off x="32961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4" name="Google Shape;4494;p34"/>
            <p:cNvSpPr/>
            <p:nvPr/>
          </p:nvSpPr>
          <p:spPr>
            <a:xfrm>
              <a:off x="33961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5" name="Google Shape;4495;p34"/>
            <p:cNvSpPr/>
            <p:nvPr/>
          </p:nvSpPr>
          <p:spPr>
            <a:xfrm>
              <a:off x="34961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6" name="Google Shape;4496;p34"/>
            <p:cNvSpPr/>
            <p:nvPr/>
          </p:nvSpPr>
          <p:spPr>
            <a:xfrm>
              <a:off x="359605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7" name="Google Shape;4497;p34"/>
            <p:cNvSpPr/>
            <p:nvPr/>
          </p:nvSpPr>
          <p:spPr>
            <a:xfrm>
              <a:off x="369604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34"/>
            <p:cNvSpPr/>
            <p:nvPr/>
          </p:nvSpPr>
          <p:spPr>
            <a:xfrm>
              <a:off x="139650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34"/>
            <p:cNvSpPr/>
            <p:nvPr/>
          </p:nvSpPr>
          <p:spPr>
            <a:xfrm>
              <a:off x="14964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0" name="Google Shape;4500;p34"/>
            <p:cNvSpPr/>
            <p:nvPr/>
          </p:nvSpPr>
          <p:spPr>
            <a:xfrm>
              <a:off x="15964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1" name="Google Shape;4501;p34"/>
            <p:cNvSpPr/>
            <p:nvPr/>
          </p:nvSpPr>
          <p:spPr>
            <a:xfrm>
              <a:off x="16964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2" name="Google Shape;4502;p34"/>
            <p:cNvSpPr/>
            <p:nvPr/>
          </p:nvSpPr>
          <p:spPr>
            <a:xfrm>
              <a:off x="17964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3" name="Google Shape;4503;p34"/>
            <p:cNvSpPr/>
            <p:nvPr/>
          </p:nvSpPr>
          <p:spPr>
            <a:xfrm>
              <a:off x="189640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4" name="Google Shape;4504;p34"/>
            <p:cNvSpPr/>
            <p:nvPr/>
          </p:nvSpPr>
          <p:spPr>
            <a:xfrm>
              <a:off x="19963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5" name="Google Shape;4505;p34"/>
            <p:cNvSpPr/>
            <p:nvPr/>
          </p:nvSpPr>
          <p:spPr>
            <a:xfrm>
              <a:off x="20963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6" name="Google Shape;4506;p34"/>
            <p:cNvSpPr/>
            <p:nvPr/>
          </p:nvSpPr>
          <p:spPr>
            <a:xfrm>
              <a:off x="21963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7" name="Google Shape;4507;p34"/>
            <p:cNvSpPr/>
            <p:nvPr/>
          </p:nvSpPr>
          <p:spPr>
            <a:xfrm>
              <a:off x="22963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8" name="Google Shape;4508;p34"/>
            <p:cNvSpPr/>
            <p:nvPr/>
          </p:nvSpPr>
          <p:spPr>
            <a:xfrm>
              <a:off x="23963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9" name="Google Shape;4509;p34"/>
            <p:cNvSpPr/>
            <p:nvPr/>
          </p:nvSpPr>
          <p:spPr>
            <a:xfrm>
              <a:off x="249630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0" name="Google Shape;4510;p34"/>
            <p:cNvSpPr/>
            <p:nvPr/>
          </p:nvSpPr>
          <p:spPr>
            <a:xfrm>
              <a:off x="25962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p34"/>
            <p:cNvSpPr/>
            <p:nvPr/>
          </p:nvSpPr>
          <p:spPr>
            <a:xfrm>
              <a:off x="26962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p34"/>
            <p:cNvSpPr/>
            <p:nvPr/>
          </p:nvSpPr>
          <p:spPr>
            <a:xfrm>
              <a:off x="27962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p34"/>
            <p:cNvSpPr/>
            <p:nvPr/>
          </p:nvSpPr>
          <p:spPr>
            <a:xfrm>
              <a:off x="28962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34"/>
            <p:cNvSpPr/>
            <p:nvPr/>
          </p:nvSpPr>
          <p:spPr>
            <a:xfrm>
              <a:off x="299620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34"/>
            <p:cNvSpPr/>
            <p:nvPr/>
          </p:nvSpPr>
          <p:spPr>
            <a:xfrm>
              <a:off x="30961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34"/>
            <p:cNvSpPr/>
            <p:nvPr/>
          </p:nvSpPr>
          <p:spPr>
            <a:xfrm>
              <a:off x="31961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34"/>
            <p:cNvSpPr/>
            <p:nvPr/>
          </p:nvSpPr>
          <p:spPr>
            <a:xfrm>
              <a:off x="32961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34"/>
            <p:cNvSpPr/>
            <p:nvPr/>
          </p:nvSpPr>
          <p:spPr>
            <a:xfrm>
              <a:off x="33961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34"/>
            <p:cNvSpPr/>
            <p:nvPr/>
          </p:nvSpPr>
          <p:spPr>
            <a:xfrm>
              <a:off x="34961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34"/>
            <p:cNvSpPr/>
            <p:nvPr/>
          </p:nvSpPr>
          <p:spPr>
            <a:xfrm>
              <a:off x="359605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34"/>
            <p:cNvSpPr/>
            <p:nvPr/>
          </p:nvSpPr>
          <p:spPr>
            <a:xfrm>
              <a:off x="369604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34"/>
            <p:cNvSpPr/>
            <p:nvPr/>
          </p:nvSpPr>
          <p:spPr>
            <a:xfrm>
              <a:off x="139650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p34"/>
            <p:cNvSpPr/>
            <p:nvPr/>
          </p:nvSpPr>
          <p:spPr>
            <a:xfrm>
              <a:off x="14964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34"/>
            <p:cNvSpPr/>
            <p:nvPr/>
          </p:nvSpPr>
          <p:spPr>
            <a:xfrm>
              <a:off x="15964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5" name="Google Shape;4525;p34"/>
            <p:cNvSpPr/>
            <p:nvPr/>
          </p:nvSpPr>
          <p:spPr>
            <a:xfrm>
              <a:off x="16964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6" name="Google Shape;4526;p34"/>
            <p:cNvSpPr/>
            <p:nvPr/>
          </p:nvSpPr>
          <p:spPr>
            <a:xfrm>
              <a:off x="17964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34"/>
            <p:cNvSpPr/>
            <p:nvPr/>
          </p:nvSpPr>
          <p:spPr>
            <a:xfrm>
              <a:off x="189640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34"/>
            <p:cNvSpPr/>
            <p:nvPr/>
          </p:nvSpPr>
          <p:spPr>
            <a:xfrm>
              <a:off x="19963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34"/>
            <p:cNvSpPr/>
            <p:nvPr/>
          </p:nvSpPr>
          <p:spPr>
            <a:xfrm>
              <a:off x="20963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34"/>
            <p:cNvSpPr/>
            <p:nvPr/>
          </p:nvSpPr>
          <p:spPr>
            <a:xfrm>
              <a:off x="21963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34"/>
            <p:cNvSpPr/>
            <p:nvPr/>
          </p:nvSpPr>
          <p:spPr>
            <a:xfrm>
              <a:off x="22963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34"/>
            <p:cNvSpPr/>
            <p:nvPr/>
          </p:nvSpPr>
          <p:spPr>
            <a:xfrm>
              <a:off x="23963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34"/>
            <p:cNvSpPr/>
            <p:nvPr/>
          </p:nvSpPr>
          <p:spPr>
            <a:xfrm>
              <a:off x="249630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34"/>
            <p:cNvSpPr/>
            <p:nvPr/>
          </p:nvSpPr>
          <p:spPr>
            <a:xfrm>
              <a:off x="25962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34"/>
            <p:cNvSpPr/>
            <p:nvPr/>
          </p:nvSpPr>
          <p:spPr>
            <a:xfrm>
              <a:off x="26962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34"/>
            <p:cNvSpPr/>
            <p:nvPr/>
          </p:nvSpPr>
          <p:spPr>
            <a:xfrm>
              <a:off x="27962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34"/>
            <p:cNvSpPr/>
            <p:nvPr/>
          </p:nvSpPr>
          <p:spPr>
            <a:xfrm>
              <a:off x="28962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34"/>
            <p:cNvSpPr/>
            <p:nvPr/>
          </p:nvSpPr>
          <p:spPr>
            <a:xfrm>
              <a:off x="299620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34"/>
            <p:cNvSpPr/>
            <p:nvPr/>
          </p:nvSpPr>
          <p:spPr>
            <a:xfrm>
              <a:off x="30961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34"/>
            <p:cNvSpPr/>
            <p:nvPr/>
          </p:nvSpPr>
          <p:spPr>
            <a:xfrm>
              <a:off x="31961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34"/>
            <p:cNvSpPr/>
            <p:nvPr/>
          </p:nvSpPr>
          <p:spPr>
            <a:xfrm>
              <a:off x="32961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34"/>
            <p:cNvSpPr/>
            <p:nvPr/>
          </p:nvSpPr>
          <p:spPr>
            <a:xfrm>
              <a:off x="33961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3" name="Google Shape;4543;p34"/>
            <p:cNvSpPr/>
            <p:nvPr/>
          </p:nvSpPr>
          <p:spPr>
            <a:xfrm>
              <a:off x="34961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4" name="Google Shape;4544;p34"/>
            <p:cNvSpPr/>
            <p:nvPr/>
          </p:nvSpPr>
          <p:spPr>
            <a:xfrm>
              <a:off x="359605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34"/>
            <p:cNvSpPr/>
            <p:nvPr/>
          </p:nvSpPr>
          <p:spPr>
            <a:xfrm>
              <a:off x="369604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34"/>
            <p:cNvSpPr/>
            <p:nvPr/>
          </p:nvSpPr>
          <p:spPr>
            <a:xfrm>
              <a:off x="139650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7" name="Google Shape;4547;p34"/>
            <p:cNvSpPr/>
            <p:nvPr/>
          </p:nvSpPr>
          <p:spPr>
            <a:xfrm>
              <a:off x="14964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8" name="Google Shape;4548;p34"/>
            <p:cNvSpPr/>
            <p:nvPr/>
          </p:nvSpPr>
          <p:spPr>
            <a:xfrm>
              <a:off x="15964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34"/>
            <p:cNvSpPr/>
            <p:nvPr/>
          </p:nvSpPr>
          <p:spPr>
            <a:xfrm>
              <a:off x="16964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0" name="Google Shape;4550;p34"/>
            <p:cNvSpPr/>
            <p:nvPr/>
          </p:nvSpPr>
          <p:spPr>
            <a:xfrm>
              <a:off x="17964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1" name="Google Shape;4551;p34"/>
            <p:cNvSpPr/>
            <p:nvPr/>
          </p:nvSpPr>
          <p:spPr>
            <a:xfrm>
              <a:off x="189640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34"/>
            <p:cNvSpPr/>
            <p:nvPr/>
          </p:nvSpPr>
          <p:spPr>
            <a:xfrm>
              <a:off x="19963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34"/>
            <p:cNvSpPr/>
            <p:nvPr/>
          </p:nvSpPr>
          <p:spPr>
            <a:xfrm>
              <a:off x="20963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4" name="Google Shape;4554;p34"/>
            <p:cNvSpPr/>
            <p:nvPr/>
          </p:nvSpPr>
          <p:spPr>
            <a:xfrm>
              <a:off x="21963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34"/>
            <p:cNvSpPr/>
            <p:nvPr/>
          </p:nvSpPr>
          <p:spPr>
            <a:xfrm>
              <a:off x="22963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34"/>
            <p:cNvSpPr/>
            <p:nvPr/>
          </p:nvSpPr>
          <p:spPr>
            <a:xfrm>
              <a:off x="23963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7" name="Google Shape;4557;p34"/>
            <p:cNvSpPr/>
            <p:nvPr/>
          </p:nvSpPr>
          <p:spPr>
            <a:xfrm>
              <a:off x="249630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p34"/>
            <p:cNvSpPr/>
            <p:nvPr/>
          </p:nvSpPr>
          <p:spPr>
            <a:xfrm>
              <a:off x="25962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34"/>
            <p:cNvSpPr/>
            <p:nvPr/>
          </p:nvSpPr>
          <p:spPr>
            <a:xfrm>
              <a:off x="26962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p34"/>
            <p:cNvSpPr/>
            <p:nvPr/>
          </p:nvSpPr>
          <p:spPr>
            <a:xfrm>
              <a:off x="27962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p34"/>
            <p:cNvSpPr/>
            <p:nvPr/>
          </p:nvSpPr>
          <p:spPr>
            <a:xfrm>
              <a:off x="28962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34"/>
            <p:cNvSpPr/>
            <p:nvPr/>
          </p:nvSpPr>
          <p:spPr>
            <a:xfrm>
              <a:off x="299620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34"/>
            <p:cNvSpPr/>
            <p:nvPr/>
          </p:nvSpPr>
          <p:spPr>
            <a:xfrm>
              <a:off x="30961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p34"/>
            <p:cNvSpPr/>
            <p:nvPr/>
          </p:nvSpPr>
          <p:spPr>
            <a:xfrm>
              <a:off x="31961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p34"/>
            <p:cNvSpPr/>
            <p:nvPr/>
          </p:nvSpPr>
          <p:spPr>
            <a:xfrm>
              <a:off x="32961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p34"/>
            <p:cNvSpPr/>
            <p:nvPr/>
          </p:nvSpPr>
          <p:spPr>
            <a:xfrm>
              <a:off x="33961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p34"/>
            <p:cNvSpPr/>
            <p:nvPr/>
          </p:nvSpPr>
          <p:spPr>
            <a:xfrm>
              <a:off x="34961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34"/>
            <p:cNvSpPr/>
            <p:nvPr/>
          </p:nvSpPr>
          <p:spPr>
            <a:xfrm>
              <a:off x="359605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p34"/>
            <p:cNvSpPr/>
            <p:nvPr/>
          </p:nvSpPr>
          <p:spPr>
            <a:xfrm>
              <a:off x="369604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p34"/>
            <p:cNvSpPr/>
            <p:nvPr/>
          </p:nvSpPr>
          <p:spPr>
            <a:xfrm>
              <a:off x="139650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34"/>
            <p:cNvSpPr/>
            <p:nvPr/>
          </p:nvSpPr>
          <p:spPr>
            <a:xfrm>
              <a:off x="14964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34"/>
            <p:cNvSpPr/>
            <p:nvPr/>
          </p:nvSpPr>
          <p:spPr>
            <a:xfrm>
              <a:off x="15964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3" name="Google Shape;4573;p34"/>
            <p:cNvSpPr/>
            <p:nvPr/>
          </p:nvSpPr>
          <p:spPr>
            <a:xfrm>
              <a:off x="16964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34"/>
            <p:cNvSpPr/>
            <p:nvPr/>
          </p:nvSpPr>
          <p:spPr>
            <a:xfrm>
              <a:off x="17964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5" name="Google Shape;4575;p34"/>
            <p:cNvSpPr/>
            <p:nvPr/>
          </p:nvSpPr>
          <p:spPr>
            <a:xfrm>
              <a:off x="189640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6" name="Google Shape;4576;p34"/>
            <p:cNvSpPr/>
            <p:nvPr/>
          </p:nvSpPr>
          <p:spPr>
            <a:xfrm>
              <a:off x="19963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7" name="Google Shape;4577;p34"/>
            <p:cNvSpPr/>
            <p:nvPr/>
          </p:nvSpPr>
          <p:spPr>
            <a:xfrm>
              <a:off x="20963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8" name="Google Shape;4578;p34"/>
            <p:cNvSpPr/>
            <p:nvPr/>
          </p:nvSpPr>
          <p:spPr>
            <a:xfrm>
              <a:off x="21963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9" name="Google Shape;4579;p34"/>
            <p:cNvSpPr/>
            <p:nvPr/>
          </p:nvSpPr>
          <p:spPr>
            <a:xfrm>
              <a:off x="22963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0" name="Google Shape;4580;p34"/>
            <p:cNvSpPr/>
            <p:nvPr/>
          </p:nvSpPr>
          <p:spPr>
            <a:xfrm>
              <a:off x="23963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1" name="Google Shape;4581;p34"/>
            <p:cNvSpPr/>
            <p:nvPr/>
          </p:nvSpPr>
          <p:spPr>
            <a:xfrm>
              <a:off x="249630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2" name="Google Shape;4582;p34"/>
            <p:cNvSpPr/>
            <p:nvPr/>
          </p:nvSpPr>
          <p:spPr>
            <a:xfrm>
              <a:off x="25962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3" name="Google Shape;4583;p34"/>
            <p:cNvSpPr/>
            <p:nvPr/>
          </p:nvSpPr>
          <p:spPr>
            <a:xfrm>
              <a:off x="26962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4" name="Google Shape;4584;p34"/>
            <p:cNvSpPr/>
            <p:nvPr/>
          </p:nvSpPr>
          <p:spPr>
            <a:xfrm>
              <a:off x="27962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5" name="Google Shape;4585;p34"/>
            <p:cNvSpPr/>
            <p:nvPr/>
          </p:nvSpPr>
          <p:spPr>
            <a:xfrm>
              <a:off x="28962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6" name="Google Shape;4586;p34"/>
            <p:cNvSpPr/>
            <p:nvPr/>
          </p:nvSpPr>
          <p:spPr>
            <a:xfrm>
              <a:off x="299620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7" name="Google Shape;4587;p34"/>
            <p:cNvSpPr/>
            <p:nvPr/>
          </p:nvSpPr>
          <p:spPr>
            <a:xfrm>
              <a:off x="30961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8" name="Google Shape;4588;p34"/>
            <p:cNvSpPr/>
            <p:nvPr/>
          </p:nvSpPr>
          <p:spPr>
            <a:xfrm>
              <a:off x="31961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9" name="Google Shape;4589;p34"/>
            <p:cNvSpPr/>
            <p:nvPr/>
          </p:nvSpPr>
          <p:spPr>
            <a:xfrm>
              <a:off x="32961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0" name="Google Shape;4590;p34"/>
            <p:cNvSpPr/>
            <p:nvPr/>
          </p:nvSpPr>
          <p:spPr>
            <a:xfrm>
              <a:off x="33961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1" name="Google Shape;4591;p34"/>
            <p:cNvSpPr/>
            <p:nvPr/>
          </p:nvSpPr>
          <p:spPr>
            <a:xfrm>
              <a:off x="34961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2" name="Google Shape;4592;p34"/>
            <p:cNvSpPr/>
            <p:nvPr/>
          </p:nvSpPr>
          <p:spPr>
            <a:xfrm>
              <a:off x="359605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3" name="Google Shape;4593;p34"/>
            <p:cNvSpPr/>
            <p:nvPr/>
          </p:nvSpPr>
          <p:spPr>
            <a:xfrm>
              <a:off x="369604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4" name="Google Shape;4594;p34"/>
            <p:cNvSpPr/>
            <p:nvPr/>
          </p:nvSpPr>
          <p:spPr>
            <a:xfrm>
              <a:off x="139650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34"/>
            <p:cNvSpPr/>
            <p:nvPr/>
          </p:nvSpPr>
          <p:spPr>
            <a:xfrm>
              <a:off x="14964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6" name="Google Shape;4596;p34"/>
            <p:cNvSpPr/>
            <p:nvPr/>
          </p:nvSpPr>
          <p:spPr>
            <a:xfrm>
              <a:off x="15964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7" name="Google Shape;4597;p34"/>
            <p:cNvSpPr/>
            <p:nvPr/>
          </p:nvSpPr>
          <p:spPr>
            <a:xfrm>
              <a:off x="16964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8" name="Google Shape;4598;p34"/>
            <p:cNvSpPr/>
            <p:nvPr/>
          </p:nvSpPr>
          <p:spPr>
            <a:xfrm>
              <a:off x="17964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34"/>
            <p:cNvSpPr/>
            <p:nvPr/>
          </p:nvSpPr>
          <p:spPr>
            <a:xfrm>
              <a:off x="189640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34"/>
            <p:cNvSpPr/>
            <p:nvPr/>
          </p:nvSpPr>
          <p:spPr>
            <a:xfrm>
              <a:off x="19963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34"/>
            <p:cNvSpPr/>
            <p:nvPr/>
          </p:nvSpPr>
          <p:spPr>
            <a:xfrm>
              <a:off x="20963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2" name="Google Shape;4602;p34"/>
            <p:cNvSpPr/>
            <p:nvPr/>
          </p:nvSpPr>
          <p:spPr>
            <a:xfrm>
              <a:off x="21963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3" name="Google Shape;4603;p34"/>
            <p:cNvSpPr/>
            <p:nvPr/>
          </p:nvSpPr>
          <p:spPr>
            <a:xfrm>
              <a:off x="22963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34"/>
            <p:cNvSpPr/>
            <p:nvPr/>
          </p:nvSpPr>
          <p:spPr>
            <a:xfrm>
              <a:off x="23963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5" name="Google Shape;4605;p34"/>
            <p:cNvSpPr/>
            <p:nvPr/>
          </p:nvSpPr>
          <p:spPr>
            <a:xfrm>
              <a:off x="249630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6" name="Google Shape;4606;p34"/>
            <p:cNvSpPr/>
            <p:nvPr/>
          </p:nvSpPr>
          <p:spPr>
            <a:xfrm>
              <a:off x="25962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7" name="Google Shape;4607;p34"/>
            <p:cNvSpPr/>
            <p:nvPr/>
          </p:nvSpPr>
          <p:spPr>
            <a:xfrm>
              <a:off x="26962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8" name="Google Shape;4608;p34"/>
            <p:cNvSpPr/>
            <p:nvPr/>
          </p:nvSpPr>
          <p:spPr>
            <a:xfrm>
              <a:off x="27962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9" name="Google Shape;4609;p34"/>
            <p:cNvSpPr/>
            <p:nvPr/>
          </p:nvSpPr>
          <p:spPr>
            <a:xfrm>
              <a:off x="28962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0" name="Google Shape;4610;p34"/>
            <p:cNvSpPr/>
            <p:nvPr/>
          </p:nvSpPr>
          <p:spPr>
            <a:xfrm>
              <a:off x="299620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1" name="Google Shape;4611;p34"/>
            <p:cNvSpPr/>
            <p:nvPr/>
          </p:nvSpPr>
          <p:spPr>
            <a:xfrm>
              <a:off x="30961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2" name="Google Shape;4612;p34"/>
            <p:cNvSpPr/>
            <p:nvPr/>
          </p:nvSpPr>
          <p:spPr>
            <a:xfrm>
              <a:off x="31961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3" name="Google Shape;4613;p34"/>
            <p:cNvSpPr/>
            <p:nvPr/>
          </p:nvSpPr>
          <p:spPr>
            <a:xfrm>
              <a:off x="32961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4" name="Google Shape;4614;p34"/>
            <p:cNvSpPr/>
            <p:nvPr/>
          </p:nvSpPr>
          <p:spPr>
            <a:xfrm>
              <a:off x="33961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5" name="Google Shape;4615;p34"/>
            <p:cNvSpPr/>
            <p:nvPr/>
          </p:nvSpPr>
          <p:spPr>
            <a:xfrm>
              <a:off x="34961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6" name="Google Shape;4616;p34"/>
            <p:cNvSpPr/>
            <p:nvPr/>
          </p:nvSpPr>
          <p:spPr>
            <a:xfrm>
              <a:off x="359605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7" name="Google Shape;4617;p34"/>
            <p:cNvSpPr/>
            <p:nvPr/>
          </p:nvSpPr>
          <p:spPr>
            <a:xfrm>
              <a:off x="369604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8" name="Google Shape;4618;p34"/>
            <p:cNvSpPr/>
            <p:nvPr/>
          </p:nvSpPr>
          <p:spPr>
            <a:xfrm>
              <a:off x="379603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9" name="Google Shape;4619;p34"/>
            <p:cNvSpPr/>
            <p:nvPr/>
          </p:nvSpPr>
          <p:spPr>
            <a:xfrm>
              <a:off x="389602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0" name="Google Shape;4620;p34"/>
            <p:cNvSpPr/>
            <p:nvPr/>
          </p:nvSpPr>
          <p:spPr>
            <a:xfrm>
              <a:off x="-327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1" name="Google Shape;4621;p34"/>
            <p:cNvSpPr/>
            <p:nvPr/>
          </p:nvSpPr>
          <p:spPr>
            <a:xfrm>
              <a:off x="967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2" name="Google Shape;4622;p34"/>
            <p:cNvSpPr/>
            <p:nvPr/>
          </p:nvSpPr>
          <p:spPr>
            <a:xfrm>
              <a:off x="1967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3" name="Google Shape;4623;p34"/>
            <p:cNvSpPr/>
            <p:nvPr/>
          </p:nvSpPr>
          <p:spPr>
            <a:xfrm>
              <a:off x="2967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4" name="Google Shape;4624;p34"/>
            <p:cNvSpPr/>
            <p:nvPr/>
          </p:nvSpPr>
          <p:spPr>
            <a:xfrm>
              <a:off x="59662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5" name="Google Shape;4625;p34"/>
            <p:cNvSpPr/>
            <p:nvPr/>
          </p:nvSpPr>
          <p:spPr>
            <a:xfrm>
              <a:off x="69661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6" name="Google Shape;4626;p34"/>
            <p:cNvSpPr/>
            <p:nvPr/>
          </p:nvSpPr>
          <p:spPr>
            <a:xfrm>
              <a:off x="7966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7" name="Google Shape;4627;p34"/>
            <p:cNvSpPr/>
            <p:nvPr/>
          </p:nvSpPr>
          <p:spPr>
            <a:xfrm>
              <a:off x="89659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8" name="Google Shape;4628;p34"/>
            <p:cNvSpPr/>
            <p:nvPr/>
          </p:nvSpPr>
          <p:spPr>
            <a:xfrm>
              <a:off x="99653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9" name="Google Shape;4629;p34"/>
            <p:cNvSpPr/>
            <p:nvPr/>
          </p:nvSpPr>
          <p:spPr>
            <a:xfrm>
              <a:off x="10965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0" name="Google Shape;4630;p34"/>
            <p:cNvSpPr/>
            <p:nvPr/>
          </p:nvSpPr>
          <p:spPr>
            <a:xfrm>
              <a:off x="119651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1" name="Google Shape;4631;p34"/>
            <p:cNvSpPr/>
            <p:nvPr/>
          </p:nvSpPr>
          <p:spPr>
            <a:xfrm>
              <a:off x="12965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2" name="Google Shape;4632;p34"/>
            <p:cNvSpPr/>
            <p:nvPr/>
          </p:nvSpPr>
          <p:spPr>
            <a:xfrm>
              <a:off x="13965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3" name="Google Shape;4633;p34"/>
            <p:cNvSpPr/>
            <p:nvPr/>
          </p:nvSpPr>
          <p:spPr>
            <a:xfrm>
              <a:off x="14964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4" name="Google Shape;4634;p34"/>
            <p:cNvSpPr/>
            <p:nvPr/>
          </p:nvSpPr>
          <p:spPr>
            <a:xfrm>
              <a:off x="15964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5" name="Google Shape;4635;p34"/>
            <p:cNvSpPr/>
            <p:nvPr/>
          </p:nvSpPr>
          <p:spPr>
            <a:xfrm>
              <a:off x="16964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6" name="Google Shape;4636;p34"/>
            <p:cNvSpPr/>
            <p:nvPr/>
          </p:nvSpPr>
          <p:spPr>
            <a:xfrm>
              <a:off x="17964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7" name="Google Shape;4637;p34"/>
            <p:cNvSpPr/>
            <p:nvPr/>
          </p:nvSpPr>
          <p:spPr>
            <a:xfrm>
              <a:off x="189640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8" name="Google Shape;4638;p34"/>
            <p:cNvSpPr/>
            <p:nvPr/>
          </p:nvSpPr>
          <p:spPr>
            <a:xfrm>
              <a:off x="19963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9" name="Google Shape;4639;p34"/>
            <p:cNvSpPr/>
            <p:nvPr/>
          </p:nvSpPr>
          <p:spPr>
            <a:xfrm>
              <a:off x="20963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0" name="Google Shape;4640;p34"/>
            <p:cNvSpPr/>
            <p:nvPr/>
          </p:nvSpPr>
          <p:spPr>
            <a:xfrm>
              <a:off x="21963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1" name="Google Shape;4641;p34"/>
            <p:cNvSpPr/>
            <p:nvPr/>
          </p:nvSpPr>
          <p:spPr>
            <a:xfrm>
              <a:off x="22963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2" name="Google Shape;4642;p34"/>
            <p:cNvSpPr/>
            <p:nvPr/>
          </p:nvSpPr>
          <p:spPr>
            <a:xfrm>
              <a:off x="23963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3" name="Google Shape;4643;p34"/>
            <p:cNvSpPr/>
            <p:nvPr/>
          </p:nvSpPr>
          <p:spPr>
            <a:xfrm>
              <a:off x="249630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4" name="Google Shape;4644;p34"/>
            <p:cNvSpPr/>
            <p:nvPr/>
          </p:nvSpPr>
          <p:spPr>
            <a:xfrm>
              <a:off x="25962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5" name="Google Shape;4645;p34"/>
            <p:cNvSpPr/>
            <p:nvPr/>
          </p:nvSpPr>
          <p:spPr>
            <a:xfrm>
              <a:off x="26962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6" name="Google Shape;4646;p34"/>
            <p:cNvSpPr/>
            <p:nvPr/>
          </p:nvSpPr>
          <p:spPr>
            <a:xfrm>
              <a:off x="27962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7" name="Google Shape;4647;p34"/>
            <p:cNvSpPr/>
            <p:nvPr/>
          </p:nvSpPr>
          <p:spPr>
            <a:xfrm>
              <a:off x="28962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8" name="Google Shape;4648;p34"/>
            <p:cNvSpPr/>
            <p:nvPr/>
          </p:nvSpPr>
          <p:spPr>
            <a:xfrm>
              <a:off x="29962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9" name="Google Shape;4649;p34"/>
            <p:cNvSpPr/>
            <p:nvPr/>
          </p:nvSpPr>
          <p:spPr>
            <a:xfrm>
              <a:off x="30961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0" name="Google Shape;4650;p34"/>
            <p:cNvSpPr/>
            <p:nvPr/>
          </p:nvSpPr>
          <p:spPr>
            <a:xfrm>
              <a:off x="31961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1" name="Google Shape;4651;p34"/>
            <p:cNvSpPr/>
            <p:nvPr/>
          </p:nvSpPr>
          <p:spPr>
            <a:xfrm>
              <a:off x="32961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34"/>
            <p:cNvSpPr/>
            <p:nvPr/>
          </p:nvSpPr>
          <p:spPr>
            <a:xfrm>
              <a:off x="33961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3" name="Google Shape;4653;p34"/>
            <p:cNvSpPr/>
            <p:nvPr/>
          </p:nvSpPr>
          <p:spPr>
            <a:xfrm>
              <a:off x="34961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34"/>
            <p:cNvSpPr/>
            <p:nvPr/>
          </p:nvSpPr>
          <p:spPr>
            <a:xfrm>
              <a:off x="359605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5" name="Google Shape;4655;p34"/>
            <p:cNvSpPr/>
            <p:nvPr/>
          </p:nvSpPr>
          <p:spPr>
            <a:xfrm>
              <a:off x="36960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34"/>
            <p:cNvSpPr/>
            <p:nvPr/>
          </p:nvSpPr>
          <p:spPr>
            <a:xfrm>
              <a:off x="37960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7" name="Google Shape;4657;p34"/>
            <p:cNvSpPr/>
            <p:nvPr/>
          </p:nvSpPr>
          <p:spPr>
            <a:xfrm>
              <a:off x="38960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8" name="Google Shape;4658;p34"/>
            <p:cNvSpPr/>
            <p:nvPr/>
          </p:nvSpPr>
          <p:spPr>
            <a:xfrm>
              <a:off x="39960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9" name="Google Shape;4659;p34"/>
            <p:cNvSpPr/>
            <p:nvPr/>
          </p:nvSpPr>
          <p:spPr>
            <a:xfrm>
              <a:off x="409595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0" name="Google Shape;4660;p34"/>
            <p:cNvSpPr/>
            <p:nvPr/>
          </p:nvSpPr>
          <p:spPr>
            <a:xfrm>
              <a:off x="419594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1" name="Google Shape;4661;p34"/>
            <p:cNvSpPr/>
            <p:nvPr/>
          </p:nvSpPr>
          <p:spPr>
            <a:xfrm>
              <a:off x="42959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2" name="Google Shape;4662;p34"/>
            <p:cNvSpPr/>
            <p:nvPr/>
          </p:nvSpPr>
          <p:spPr>
            <a:xfrm>
              <a:off x="439592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3" name="Google Shape;4663;p34"/>
            <p:cNvSpPr/>
            <p:nvPr/>
          </p:nvSpPr>
          <p:spPr>
            <a:xfrm>
              <a:off x="449592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4" name="Google Shape;4664;p34"/>
            <p:cNvSpPr/>
            <p:nvPr/>
          </p:nvSpPr>
          <p:spPr>
            <a:xfrm>
              <a:off x="47958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5" name="Google Shape;4665;p34"/>
            <p:cNvSpPr/>
            <p:nvPr/>
          </p:nvSpPr>
          <p:spPr>
            <a:xfrm>
              <a:off x="48958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6" name="Google Shape;4666;p34"/>
            <p:cNvSpPr/>
            <p:nvPr/>
          </p:nvSpPr>
          <p:spPr>
            <a:xfrm>
              <a:off x="49958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7" name="Google Shape;4667;p34"/>
            <p:cNvSpPr/>
            <p:nvPr/>
          </p:nvSpPr>
          <p:spPr>
            <a:xfrm>
              <a:off x="50958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8" name="Google Shape;4668;p34"/>
            <p:cNvSpPr/>
            <p:nvPr/>
          </p:nvSpPr>
          <p:spPr>
            <a:xfrm>
              <a:off x="-327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9" name="Google Shape;4669;p34"/>
            <p:cNvSpPr/>
            <p:nvPr/>
          </p:nvSpPr>
          <p:spPr>
            <a:xfrm>
              <a:off x="967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0" name="Google Shape;4670;p34"/>
            <p:cNvSpPr/>
            <p:nvPr/>
          </p:nvSpPr>
          <p:spPr>
            <a:xfrm>
              <a:off x="1967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1" name="Google Shape;4671;p34"/>
            <p:cNvSpPr/>
            <p:nvPr/>
          </p:nvSpPr>
          <p:spPr>
            <a:xfrm>
              <a:off x="2967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2" name="Google Shape;4672;p34"/>
            <p:cNvSpPr/>
            <p:nvPr/>
          </p:nvSpPr>
          <p:spPr>
            <a:xfrm>
              <a:off x="39669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3" name="Google Shape;4673;p34"/>
            <p:cNvSpPr/>
            <p:nvPr/>
          </p:nvSpPr>
          <p:spPr>
            <a:xfrm>
              <a:off x="4966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4" name="Google Shape;4674;p34"/>
            <p:cNvSpPr/>
            <p:nvPr/>
          </p:nvSpPr>
          <p:spPr>
            <a:xfrm>
              <a:off x="59662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5" name="Google Shape;4675;p34"/>
            <p:cNvSpPr/>
            <p:nvPr/>
          </p:nvSpPr>
          <p:spPr>
            <a:xfrm>
              <a:off x="69661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6" name="Google Shape;4676;p34"/>
            <p:cNvSpPr/>
            <p:nvPr/>
          </p:nvSpPr>
          <p:spPr>
            <a:xfrm>
              <a:off x="7966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7" name="Google Shape;4677;p34"/>
            <p:cNvSpPr/>
            <p:nvPr/>
          </p:nvSpPr>
          <p:spPr>
            <a:xfrm>
              <a:off x="89659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8" name="Google Shape;4678;p34"/>
            <p:cNvSpPr/>
            <p:nvPr/>
          </p:nvSpPr>
          <p:spPr>
            <a:xfrm>
              <a:off x="99653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9" name="Google Shape;4679;p34"/>
            <p:cNvSpPr/>
            <p:nvPr/>
          </p:nvSpPr>
          <p:spPr>
            <a:xfrm>
              <a:off x="10965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0" name="Google Shape;4680;p34"/>
            <p:cNvSpPr/>
            <p:nvPr/>
          </p:nvSpPr>
          <p:spPr>
            <a:xfrm>
              <a:off x="119651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34"/>
            <p:cNvSpPr/>
            <p:nvPr/>
          </p:nvSpPr>
          <p:spPr>
            <a:xfrm>
              <a:off x="12965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34"/>
            <p:cNvSpPr/>
            <p:nvPr/>
          </p:nvSpPr>
          <p:spPr>
            <a:xfrm>
              <a:off x="13965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3" name="Google Shape;4683;p34"/>
            <p:cNvSpPr/>
            <p:nvPr/>
          </p:nvSpPr>
          <p:spPr>
            <a:xfrm>
              <a:off x="14964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4" name="Google Shape;4684;p34"/>
            <p:cNvSpPr/>
            <p:nvPr/>
          </p:nvSpPr>
          <p:spPr>
            <a:xfrm>
              <a:off x="15964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5" name="Google Shape;4685;p34"/>
            <p:cNvSpPr/>
            <p:nvPr/>
          </p:nvSpPr>
          <p:spPr>
            <a:xfrm>
              <a:off x="16964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6" name="Google Shape;4686;p34"/>
            <p:cNvSpPr/>
            <p:nvPr/>
          </p:nvSpPr>
          <p:spPr>
            <a:xfrm>
              <a:off x="17964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7" name="Google Shape;4687;p34"/>
            <p:cNvSpPr/>
            <p:nvPr/>
          </p:nvSpPr>
          <p:spPr>
            <a:xfrm>
              <a:off x="189640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8" name="Google Shape;4688;p34"/>
            <p:cNvSpPr/>
            <p:nvPr/>
          </p:nvSpPr>
          <p:spPr>
            <a:xfrm>
              <a:off x="19963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9" name="Google Shape;4689;p34"/>
            <p:cNvSpPr/>
            <p:nvPr/>
          </p:nvSpPr>
          <p:spPr>
            <a:xfrm>
              <a:off x="20963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0" name="Google Shape;4690;p34"/>
            <p:cNvSpPr/>
            <p:nvPr/>
          </p:nvSpPr>
          <p:spPr>
            <a:xfrm>
              <a:off x="21963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1" name="Google Shape;4691;p34"/>
            <p:cNvSpPr/>
            <p:nvPr/>
          </p:nvSpPr>
          <p:spPr>
            <a:xfrm>
              <a:off x="22963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2" name="Google Shape;4692;p34"/>
            <p:cNvSpPr/>
            <p:nvPr/>
          </p:nvSpPr>
          <p:spPr>
            <a:xfrm>
              <a:off x="23963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3" name="Google Shape;4693;p34"/>
            <p:cNvSpPr/>
            <p:nvPr/>
          </p:nvSpPr>
          <p:spPr>
            <a:xfrm>
              <a:off x="249630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4" name="Google Shape;4694;p34"/>
            <p:cNvSpPr/>
            <p:nvPr/>
          </p:nvSpPr>
          <p:spPr>
            <a:xfrm>
              <a:off x="25962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5" name="Google Shape;4695;p34"/>
            <p:cNvSpPr/>
            <p:nvPr/>
          </p:nvSpPr>
          <p:spPr>
            <a:xfrm>
              <a:off x="26962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6" name="Google Shape;4696;p34"/>
            <p:cNvSpPr/>
            <p:nvPr/>
          </p:nvSpPr>
          <p:spPr>
            <a:xfrm>
              <a:off x="27962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7" name="Google Shape;4697;p34"/>
            <p:cNvSpPr/>
            <p:nvPr/>
          </p:nvSpPr>
          <p:spPr>
            <a:xfrm>
              <a:off x="28962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8" name="Google Shape;4698;p34"/>
            <p:cNvSpPr/>
            <p:nvPr/>
          </p:nvSpPr>
          <p:spPr>
            <a:xfrm>
              <a:off x="29962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9" name="Google Shape;4699;p34"/>
            <p:cNvSpPr/>
            <p:nvPr/>
          </p:nvSpPr>
          <p:spPr>
            <a:xfrm>
              <a:off x="30961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34"/>
            <p:cNvSpPr/>
            <p:nvPr/>
          </p:nvSpPr>
          <p:spPr>
            <a:xfrm>
              <a:off x="31961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34"/>
            <p:cNvSpPr/>
            <p:nvPr/>
          </p:nvSpPr>
          <p:spPr>
            <a:xfrm>
              <a:off x="32961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34"/>
            <p:cNvSpPr/>
            <p:nvPr/>
          </p:nvSpPr>
          <p:spPr>
            <a:xfrm>
              <a:off x="33961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34"/>
            <p:cNvSpPr/>
            <p:nvPr/>
          </p:nvSpPr>
          <p:spPr>
            <a:xfrm>
              <a:off x="34961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34"/>
            <p:cNvSpPr/>
            <p:nvPr/>
          </p:nvSpPr>
          <p:spPr>
            <a:xfrm>
              <a:off x="35960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5" name="Google Shape;4705;p34"/>
            <p:cNvSpPr/>
            <p:nvPr/>
          </p:nvSpPr>
          <p:spPr>
            <a:xfrm>
              <a:off x="36960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6" name="Google Shape;4706;p34"/>
            <p:cNvSpPr/>
            <p:nvPr/>
          </p:nvSpPr>
          <p:spPr>
            <a:xfrm>
              <a:off x="37960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34"/>
            <p:cNvSpPr/>
            <p:nvPr/>
          </p:nvSpPr>
          <p:spPr>
            <a:xfrm>
              <a:off x="38960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34"/>
            <p:cNvSpPr/>
            <p:nvPr/>
          </p:nvSpPr>
          <p:spPr>
            <a:xfrm>
              <a:off x="39960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34"/>
            <p:cNvSpPr/>
            <p:nvPr/>
          </p:nvSpPr>
          <p:spPr>
            <a:xfrm>
              <a:off x="409595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0" name="Google Shape;4710;p34"/>
            <p:cNvSpPr/>
            <p:nvPr/>
          </p:nvSpPr>
          <p:spPr>
            <a:xfrm>
              <a:off x="419594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1" name="Google Shape;4711;p34"/>
            <p:cNvSpPr/>
            <p:nvPr/>
          </p:nvSpPr>
          <p:spPr>
            <a:xfrm>
              <a:off x="42959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2" name="Google Shape;4712;p34"/>
            <p:cNvSpPr/>
            <p:nvPr/>
          </p:nvSpPr>
          <p:spPr>
            <a:xfrm>
              <a:off x="439592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3" name="Google Shape;4713;p34"/>
            <p:cNvSpPr/>
            <p:nvPr/>
          </p:nvSpPr>
          <p:spPr>
            <a:xfrm>
              <a:off x="449592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34"/>
            <p:cNvSpPr/>
            <p:nvPr/>
          </p:nvSpPr>
          <p:spPr>
            <a:xfrm>
              <a:off x="459591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34"/>
            <p:cNvSpPr/>
            <p:nvPr/>
          </p:nvSpPr>
          <p:spPr>
            <a:xfrm>
              <a:off x="46958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34"/>
            <p:cNvSpPr/>
            <p:nvPr/>
          </p:nvSpPr>
          <p:spPr>
            <a:xfrm>
              <a:off x="47958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34"/>
            <p:cNvSpPr/>
            <p:nvPr/>
          </p:nvSpPr>
          <p:spPr>
            <a:xfrm>
              <a:off x="48958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34"/>
            <p:cNvSpPr/>
            <p:nvPr/>
          </p:nvSpPr>
          <p:spPr>
            <a:xfrm>
              <a:off x="49958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34"/>
            <p:cNvSpPr/>
            <p:nvPr/>
          </p:nvSpPr>
          <p:spPr>
            <a:xfrm>
              <a:off x="50958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0" name="Google Shape;4720;p34"/>
            <p:cNvSpPr/>
            <p:nvPr/>
          </p:nvSpPr>
          <p:spPr>
            <a:xfrm>
              <a:off x="-327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1" name="Google Shape;4721;p34"/>
            <p:cNvSpPr/>
            <p:nvPr/>
          </p:nvSpPr>
          <p:spPr>
            <a:xfrm>
              <a:off x="967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2" name="Google Shape;4722;p34"/>
            <p:cNvSpPr/>
            <p:nvPr/>
          </p:nvSpPr>
          <p:spPr>
            <a:xfrm>
              <a:off x="1967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3" name="Google Shape;4723;p34"/>
            <p:cNvSpPr/>
            <p:nvPr/>
          </p:nvSpPr>
          <p:spPr>
            <a:xfrm>
              <a:off x="2967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4" name="Google Shape;4724;p34"/>
            <p:cNvSpPr/>
            <p:nvPr/>
          </p:nvSpPr>
          <p:spPr>
            <a:xfrm>
              <a:off x="39669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5" name="Google Shape;4725;p34"/>
            <p:cNvSpPr/>
            <p:nvPr/>
          </p:nvSpPr>
          <p:spPr>
            <a:xfrm>
              <a:off x="4966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34"/>
            <p:cNvSpPr/>
            <p:nvPr/>
          </p:nvSpPr>
          <p:spPr>
            <a:xfrm>
              <a:off x="59662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34"/>
            <p:cNvSpPr/>
            <p:nvPr/>
          </p:nvSpPr>
          <p:spPr>
            <a:xfrm>
              <a:off x="69661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34"/>
            <p:cNvSpPr/>
            <p:nvPr/>
          </p:nvSpPr>
          <p:spPr>
            <a:xfrm>
              <a:off x="7966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9" name="Google Shape;4729;p34"/>
            <p:cNvSpPr/>
            <p:nvPr/>
          </p:nvSpPr>
          <p:spPr>
            <a:xfrm>
              <a:off x="89659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0" name="Google Shape;4730;p34"/>
            <p:cNvSpPr/>
            <p:nvPr/>
          </p:nvSpPr>
          <p:spPr>
            <a:xfrm>
              <a:off x="99653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34"/>
            <p:cNvSpPr/>
            <p:nvPr/>
          </p:nvSpPr>
          <p:spPr>
            <a:xfrm>
              <a:off x="10965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34"/>
            <p:cNvSpPr/>
            <p:nvPr/>
          </p:nvSpPr>
          <p:spPr>
            <a:xfrm>
              <a:off x="119651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34"/>
            <p:cNvSpPr/>
            <p:nvPr/>
          </p:nvSpPr>
          <p:spPr>
            <a:xfrm>
              <a:off x="12965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34"/>
            <p:cNvSpPr/>
            <p:nvPr/>
          </p:nvSpPr>
          <p:spPr>
            <a:xfrm>
              <a:off x="13965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5" name="Google Shape;4735;p34"/>
            <p:cNvSpPr/>
            <p:nvPr/>
          </p:nvSpPr>
          <p:spPr>
            <a:xfrm>
              <a:off x="14964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6" name="Google Shape;4736;p34"/>
            <p:cNvSpPr/>
            <p:nvPr/>
          </p:nvSpPr>
          <p:spPr>
            <a:xfrm>
              <a:off x="15964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34"/>
            <p:cNvSpPr/>
            <p:nvPr/>
          </p:nvSpPr>
          <p:spPr>
            <a:xfrm>
              <a:off x="16964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34"/>
            <p:cNvSpPr/>
            <p:nvPr/>
          </p:nvSpPr>
          <p:spPr>
            <a:xfrm>
              <a:off x="17964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34"/>
            <p:cNvSpPr/>
            <p:nvPr/>
          </p:nvSpPr>
          <p:spPr>
            <a:xfrm>
              <a:off x="189640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34"/>
            <p:cNvSpPr/>
            <p:nvPr/>
          </p:nvSpPr>
          <p:spPr>
            <a:xfrm>
              <a:off x="19963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34"/>
            <p:cNvSpPr/>
            <p:nvPr/>
          </p:nvSpPr>
          <p:spPr>
            <a:xfrm>
              <a:off x="20963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2" name="Google Shape;4742;p34"/>
            <p:cNvSpPr/>
            <p:nvPr/>
          </p:nvSpPr>
          <p:spPr>
            <a:xfrm>
              <a:off x="21963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3" name="Google Shape;4743;p34"/>
            <p:cNvSpPr/>
            <p:nvPr/>
          </p:nvSpPr>
          <p:spPr>
            <a:xfrm>
              <a:off x="22963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34"/>
            <p:cNvSpPr/>
            <p:nvPr/>
          </p:nvSpPr>
          <p:spPr>
            <a:xfrm>
              <a:off x="23963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5" name="Google Shape;4745;p34"/>
            <p:cNvSpPr/>
            <p:nvPr/>
          </p:nvSpPr>
          <p:spPr>
            <a:xfrm>
              <a:off x="249630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6" name="Google Shape;4746;p34"/>
            <p:cNvSpPr/>
            <p:nvPr/>
          </p:nvSpPr>
          <p:spPr>
            <a:xfrm>
              <a:off x="25962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34"/>
            <p:cNvSpPr/>
            <p:nvPr/>
          </p:nvSpPr>
          <p:spPr>
            <a:xfrm>
              <a:off x="26962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34"/>
            <p:cNvSpPr/>
            <p:nvPr/>
          </p:nvSpPr>
          <p:spPr>
            <a:xfrm>
              <a:off x="27962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9" name="Google Shape;4749;p34"/>
            <p:cNvSpPr/>
            <p:nvPr/>
          </p:nvSpPr>
          <p:spPr>
            <a:xfrm>
              <a:off x="28962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0" name="Google Shape;4750;p34"/>
            <p:cNvSpPr/>
            <p:nvPr/>
          </p:nvSpPr>
          <p:spPr>
            <a:xfrm>
              <a:off x="29962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34"/>
            <p:cNvSpPr/>
            <p:nvPr/>
          </p:nvSpPr>
          <p:spPr>
            <a:xfrm>
              <a:off x="30961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34"/>
            <p:cNvSpPr/>
            <p:nvPr/>
          </p:nvSpPr>
          <p:spPr>
            <a:xfrm>
              <a:off x="31961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34"/>
            <p:cNvSpPr/>
            <p:nvPr/>
          </p:nvSpPr>
          <p:spPr>
            <a:xfrm>
              <a:off x="32961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34"/>
            <p:cNvSpPr/>
            <p:nvPr/>
          </p:nvSpPr>
          <p:spPr>
            <a:xfrm>
              <a:off x="33961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34"/>
            <p:cNvSpPr/>
            <p:nvPr/>
          </p:nvSpPr>
          <p:spPr>
            <a:xfrm>
              <a:off x="34961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6" name="Google Shape;4756;p34"/>
            <p:cNvSpPr/>
            <p:nvPr/>
          </p:nvSpPr>
          <p:spPr>
            <a:xfrm>
              <a:off x="35960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7" name="Google Shape;4757;p34"/>
            <p:cNvSpPr/>
            <p:nvPr/>
          </p:nvSpPr>
          <p:spPr>
            <a:xfrm>
              <a:off x="36960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34"/>
            <p:cNvSpPr/>
            <p:nvPr/>
          </p:nvSpPr>
          <p:spPr>
            <a:xfrm>
              <a:off x="37960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34"/>
            <p:cNvSpPr/>
            <p:nvPr/>
          </p:nvSpPr>
          <p:spPr>
            <a:xfrm>
              <a:off x="38960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34"/>
            <p:cNvSpPr/>
            <p:nvPr/>
          </p:nvSpPr>
          <p:spPr>
            <a:xfrm>
              <a:off x="39960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34"/>
            <p:cNvSpPr/>
            <p:nvPr/>
          </p:nvSpPr>
          <p:spPr>
            <a:xfrm>
              <a:off x="409595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34"/>
            <p:cNvSpPr/>
            <p:nvPr/>
          </p:nvSpPr>
          <p:spPr>
            <a:xfrm>
              <a:off x="419594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3" name="Google Shape;4763;p34"/>
            <p:cNvSpPr/>
            <p:nvPr/>
          </p:nvSpPr>
          <p:spPr>
            <a:xfrm>
              <a:off x="42959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34"/>
            <p:cNvSpPr/>
            <p:nvPr/>
          </p:nvSpPr>
          <p:spPr>
            <a:xfrm>
              <a:off x="439592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34"/>
            <p:cNvSpPr/>
            <p:nvPr/>
          </p:nvSpPr>
          <p:spPr>
            <a:xfrm>
              <a:off x="449592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34"/>
            <p:cNvSpPr/>
            <p:nvPr/>
          </p:nvSpPr>
          <p:spPr>
            <a:xfrm>
              <a:off x="459591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7" name="Google Shape;4767;p34"/>
            <p:cNvSpPr/>
            <p:nvPr/>
          </p:nvSpPr>
          <p:spPr>
            <a:xfrm>
              <a:off x="46958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8" name="Google Shape;4768;p34"/>
            <p:cNvSpPr/>
            <p:nvPr/>
          </p:nvSpPr>
          <p:spPr>
            <a:xfrm>
              <a:off x="47958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9" name="Google Shape;4769;p34"/>
            <p:cNvSpPr/>
            <p:nvPr/>
          </p:nvSpPr>
          <p:spPr>
            <a:xfrm>
              <a:off x="48958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0" name="Google Shape;4770;p34"/>
            <p:cNvSpPr/>
            <p:nvPr/>
          </p:nvSpPr>
          <p:spPr>
            <a:xfrm>
              <a:off x="49958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1" name="Google Shape;4771;p34"/>
            <p:cNvSpPr/>
            <p:nvPr/>
          </p:nvSpPr>
          <p:spPr>
            <a:xfrm>
              <a:off x="50958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2" name="Google Shape;4772;p34"/>
            <p:cNvSpPr/>
            <p:nvPr/>
          </p:nvSpPr>
          <p:spPr>
            <a:xfrm>
              <a:off x="-327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3" name="Google Shape;4773;p34"/>
            <p:cNvSpPr/>
            <p:nvPr/>
          </p:nvSpPr>
          <p:spPr>
            <a:xfrm>
              <a:off x="967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4" name="Google Shape;4774;p34"/>
            <p:cNvSpPr/>
            <p:nvPr/>
          </p:nvSpPr>
          <p:spPr>
            <a:xfrm>
              <a:off x="1967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5" name="Google Shape;4775;p34"/>
            <p:cNvSpPr/>
            <p:nvPr/>
          </p:nvSpPr>
          <p:spPr>
            <a:xfrm>
              <a:off x="2967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6" name="Google Shape;4776;p34"/>
            <p:cNvSpPr/>
            <p:nvPr/>
          </p:nvSpPr>
          <p:spPr>
            <a:xfrm>
              <a:off x="39669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7" name="Google Shape;4777;p34"/>
            <p:cNvSpPr/>
            <p:nvPr/>
          </p:nvSpPr>
          <p:spPr>
            <a:xfrm>
              <a:off x="4966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8" name="Google Shape;4778;p34"/>
            <p:cNvSpPr/>
            <p:nvPr/>
          </p:nvSpPr>
          <p:spPr>
            <a:xfrm>
              <a:off x="59662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34"/>
            <p:cNvSpPr/>
            <p:nvPr/>
          </p:nvSpPr>
          <p:spPr>
            <a:xfrm>
              <a:off x="69661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34"/>
            <p:cNvSpPr/>
            <p:nvPr/>
          </p:nvSpPr>
          <p:spPr>
            <a:xfrm>
              <a:off x="7966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34"/>
            <p:cNvSpPr/>
            <p:nvPr/>
          </p:nvSpPr>
          <p:spPr>
            <a:xfrm>
              <a:off x="89659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34"/>
            <p:cNvSpPr/>
            <p:nvPr/>
          </p:nvSpPr>
          <p:spPr>
            <a:xfrm>
              <a:off x="99653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34"/>
            <p:cNvSpPr/>
            <p:nvPr/>
          </p:nvSpPr>
          <p:spPr>
            <a:xfrm>
              <a:off x="10965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4" name="Google Shape;4784;p34"/>
            <p:cNvSpPr/>
            <p:nvPr/>
          </p:nvSpPr>
          <p:spPr>
            <a:xfrm>
              <a:off x="119651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5" name="Google Shape;4785;p34"/>
            <p:cNvSpPr/>
            <p:nvPr/>
          </p:nvSpPr>
          <p:spPr>
            <a:xfrm>
              <a:off x="12965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34"/>
            <p:cNvSpPr/>
            <p:nvPr/>
          </p:nvSpPr>
          <p:spPr>
            <a:xfrm>
              <a:off x="13965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34"/>
            <p:cNvSpPr/>
            <p:nvPr/>
          </p:nvSpPr>
          <p:spPr>
            <a:xfrm>
              <a:off x="14964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34"/>
            <p:cNvSpPr/>
            <p:nvPr/>
          </p:nvSpPr>
          <p:spPr>
            <a:xfrm>
              <a:off x="15964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9" name="Google Shape;4789;p34"/>
            <p:cNvSpPr/>
            <p:nvPr/>
          </p:nvSpPr>
          <p:spPr>
            <a:xfrm>
              <a:off x="16964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0" name="Google Shape;4790;p34"/>
            <p:cNvSpPr/>
            <p:nvPr/>
          </p:nvSpPr>
          <p:spPr>
            <a:xfrm>
              <a:off x="17964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34"/>
            <p:cNvSpPr/>
            <p:nvPr/>
          </p:nvSpPr>
          <p:spPr>
            <a:xfrm>
              <a:off x="189640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34"/>
            <p:cNvSpPr/>
            <p:nvPr/>
          </p:nvSpPr>
          <p:spPr>
            <a:xfrm>
              <a:off x="19963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34"/>
            <p:cNvSpPr/>
            <p:nvPr/>
          </p:nvSpPr>
          <p:spPr>
            <a:xfrm>
              <a:off x="20963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34"/>
            <p:cNvSpPr/>
            <p:nvPr/>
          </p:nvSpPr>
          <p:spPr>
            <a:xfrm>
              <a:off x="21963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5" name="Google Shape;4795;p34"/>
            <p:cNvSpPr/>
            <p:nvPr/>
          </p:nvSpPr>
          <p:spPr>
            <a:xfrm>
              <a:off x="22963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6" name="Google Shape;4796;p34"/>
            <p:cNvSpPr/>
            <p:nvPr/>
          </p:nvSpPr>
          <p:spPr>
            <a:xfrm>
              <a:off x="23963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34"/>
            <p:cNvSpPr/>
            <p:nvPr/>
          </p:nvSpPr>
          <p:spPr>
            <a:xfrm>
              <a:off x="249630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34"/>
            <p:cNvSpPr/>
            <p:nvPr/>
          </p:nvSpPr>
          <p:spPr>
            <a:xfrm>
              <a:off x="25962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34"/>
            <p:cNvSpPr/>
            <p:nvPr/>
          </p:nvSpPr>
          <p:spPr>
            <a:xfrm>
              <a:off x="26962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34"/>
            <p:cNvSpPr/>
            <p:nvPr/>
          </p:nvSpPr>
          <p:spPr>
            <a:xfrm>
              <a:off x="27962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34"/>
            <p:cNvSpPr/>
            <p:nvPr/>
          </p:nvSpPr>
          <p:spPr>
            <a:xfrm>
              <a:off x="28962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2" name="Google Shape;4802;p34"/>
            <p:cNvSpPr/>
            <p:nvPr/>
          </p:nvSpPr>
          <p:spPr>
            <a:xfrm>
              <a:off x="29962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3" name="Google Shape;4803;p34"/>
            <p:cNvSpPr/>
            <p:nvPr/>
          </p:nvSpPr>
          <p:spPr>
            <a:xfrm>
              <a:off x="30961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34"/>
            <p:cNvSpPr/>
            <p:nvPr/>
          </p:nvSpPr>
          <p:spPr>
            <a:xfrm>
              <a:off x="31961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34"/>
            <p:cNvSpPr/>
            <p:nvPr/>
          </p:nvSpPr>
          <p:spPr>
            <a:xfrm>
              <a:off x="32961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34"/>
            <p:cNvSpPr/>
            <p:nvPr/>
          </p:nvSpPr>
          <p:spPr>
            <a:xfrm>
              <a:off x="33961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7" name="Google Shape;4807;p34"/>
            <p:cNvSpPr/>
            <p:nvPr/>
          </p:nvSpPr>
          <p:spPr>
            <a:xfrm>
              <a:off x="34961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8" name="Google Shape;4808;p34"/>
            <p:cNvSpPr/>
            <p:nvPr/>
          </p:nvSpPr>
          <p:spPr>
            <a:xfrm>
              <a:off x="35960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34"/>
            <p:cNvSpPr/>
            <p:nvPr/>
          </p:nvSpPr>
          <p:spPr>
            <a:xfrm>
              <a:off x="36960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34"/>
            <p:cNvSpPr/>
            <p:nvPr/>
          </p:nvSpPr>
          <p:spPr>
            <a:xfrm>
              <a:off x="37960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34"/>
            <p:cNvSpPr/>
            <p:nvPr/>
          </p:nvSpPr>
          <p:spPr>
            <a:xfrm>
              <a:off x="38960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2" name="Google Shape;4812;p34"/>
            <p:cNvSpPr/>
            <p:nvPr/>
          </p:nvSpPr>
          <p:spPr>
            <a:xfrm>
              <a:off x="39960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3" name="Google Shape;4813;p34"/>
            <p:cNvSpPr/>
            <p:nvPr/>
          </p:nvSpPr>
          <p:spPr>
            <a:xfrm>
              <a:off x="409595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34"/>
            <p:cNvSpPr/>
            <p:nvPr/>
          </p:nvSpPr>
          <p:spPr>
            <a:xfrm>
              <a:off x="419594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34"/>
            <p:cNvSpPr/>
            <p:nvPr/>
          </p:nvSpPr>
          <p:spPr>
            <a:xfrm>
              <a:off x="42959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34"/>
            <p:cNvSpPr/>
            <p:nvPr/>
          </p:nvSpPr>
          <p:spPr>
            <a:xfrm>
              <a:off x="439592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34"/>
            <p:cNvSpPr/>
            <p:nvPr/>
          </p:nvSpPr>
          <p:spPr>
            <a:xfrm>
              <a:off x="449592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8" name="Google Shape;4818;p34"/>
            <p:cNvSpPr/>
            <p:nvPr/>
          </p:nvSpPr>
          <p:spPr>
            <a:xfrm>
              <a:off x="459591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9" name="Google Shape;4819;p34"/>
            <p:cNvSpPr/>
            <p:nvPr/>
          </p:nvSpPr>
          <p:spPr>
            <a:xfrm>
              <a:off x="46958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0" name="Google Shape;4820;p34"/>
            <p:cNvSpPr/>
            <p:nvPr/>
          </p:nvSpPr>
          <p:spPr>
            <a:xfrm>
              <a:off x="47958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1" name="Google Shape;4821;p34"/>
            <p:cNvSpPr/>
            <p:nvPr/>
          </p:nvSpPr>
          <p:spPr>
            <a:xfrm>
              <a:off x="48958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2" name="Google Shape;4822;p34"/>
            <p:cNvSpPr/>
            <p:nvPr/>
          </p:nvSpPr>
          <p:spPr>
            <a:xfrm>
              <a:off x="49958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3" name="Google Shape;4823;p34"/>
            <p:cNvSpPr/>
            <p:nvPr/>
          </p:nvSpPr>
          <p:spPr>
            <a:xfrm>
              <a:off x="50958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4" name="Google Shape;4824;p34"/>
            <p:cNvSpPr/>
            <p:nvPr/>
          </p:nvSpPr>
          <p:spPr>
            <a:xfrm>
              <a:off x="-327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5" name="Google Shape;4825;p34"/>
            <p:cNvSpPr/>
            <p:nvPr/>
          </p:nvSpPr>
          <p:spPr>
            <a:xfrm>
              <a:off x="967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6" name="Google Shape;4826;p34"/>
            <p:cNvSpPr/>
            <p:nvPr/>
          </p:nvSpPr>
          <p:spPr>
            <a:xfrm>
              <a:off x="1967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7" name="Google Shape;4827;p34"/>
            <p:cNvSpPr/>
            <p:nvPr/>
          </p:nvSpPr>
          <p:spPr>
            <a:xfrm>
              <a:off x="2967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34"/>
            <p:cNvSpPr/>
            <p:nvPr/>
          </p:nvSpPr>
          <p:spPr>
            <a:xfrm>
              <a:off x="39669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9" name="Google Shape;4829;p34"/>
            <p:cNvSpPr/>
            <p:nvPr/>
          </p:nvSpPr>
          <p:spPr>
            <a:xfrm>
              <a:off x="4966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0" name="Google Shape;4830;p34"/>
            <p:cNvSpPr/>
            <p:nvPr/>
          </p:nvSpPr>
          <p:spPr>
            <a:xfrm>
              <a:off x="59662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34"/>
            <p:cNvSpPr/>
            <p:nvPr/>
          </p:nvSpPr>
          <p:spPr>
            <a:xfrm>
              <a:off x="69661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34"/>
            <p:cNvSpPr/>
            <p:nvPr/>
          </p:nvSpPr>
          <p:spPr>
            <a:xfrm>
              <a:off x="7966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3" name="Google Shape;4833;p34"/>
            <p:cNvSpPr/>
            <p:nvPr/>
          </p:nvSpPr>
          <p:spPr>
            <a:xfrm>
              <a:off x="89659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4" name="Google Shape;4834;p34"/>
            <p:cNvSpPr/>
            <p:nvPr/>
          </p:nvSpPr>
          <p:spPr>
            <a:xfrm>
              <a:off x="99653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5" name="Google Shape;4835;p34"/>
            <p:cNvSpPr/>
            <p:nvPr/>
          </p:nvSpPr>
          <p:spPr>
            <a:xfrm>
              <a:off x="10965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6" name="Google Shape;4836;p34"/>
            <p:cNvSpPr/>
            <p:nvPr/>
          </p:nvSpPr>
          <p:spPr>
            <a:xfrm>
              <a:off x="119651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7" name="Google Shape;4837;p34"/>
            <p:cNvSpPr/>
            <p:nvPr/>
          </p:nvSpPr>
          <p:spPr>
            <a:xfrm>
              <a:off x="12965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8" name="Google Shape;4838;p34"/>
            <p:cNvSpPr/>
            <p:nvPr/>
          </p:nvSpPr>
          <p:spPr>
            <a:xfrm>
              <a:off x="13965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9" name="Google Shape;4839;p34"/>
            <p:cNvSpPr/>
            <p:nvPr/>
          </p:nvSpPr>
          <p:spPr>
            <a:xfrm>
              <a:off x="14964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0" name="Google Shape;4840;p34"/>
            <p:cNvSpPr/>
            <p:nvPr/>
          </p:nvSpPr>
          <p:spPr>
            <a:xfrm>
              <a:off x="15964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1" name="Google Shape;4841;p34"/>
            <p:cNvSpPr/>
            <p:nvPr/>
          </p:nvSpPr>
          <p:spPr>
            <a:xfrm>
              <a:off x="16964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2" name="Google Shape;4842;p34"/>
            <p:cNvSpPr/>
            <p:nvPr/>
          </p:nvSpPr>
          <p:spPr>
            <a:xfrm>
              <a:off x="17964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3" name="Google Shape;4843;p34"/>
            <p:cNvSpPr/>
            <p:nvPr/>
          </p:nvSpPr>
          <p:spPr>
            <a:xfrm>
              <a:off x="189640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4" name="Google Shape;4844;p34"/>
            <p:cNvSpPr/>
            <p:nvPr/>
          </p:nvSpPr>
          <p:spPr>
            <a:xfrm>
              <a:off x="19963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5" name="Google Shape;4845;p34"/>
            <p:cNvSpPr/>
            <p:nvPr/>
          </p:nvSpPr>
          <p:spPr>
            <a:xfrm>
              <a:off x="20963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34"/>
            <p:cNvSpPr/>
            <p:nvPr/>
          </p:nvSpPr>
          <p:spPr>
            <a:xfrm>
              <a:off x="21963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34"/>
            <p:cNvSpPr/>
            <p:nvPr/>
          </p:nvSpPr>
          <p:spPr>
            <a:xfrm>
              <a:off x="22963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34"/>
            <p:cNvSpPr/>
            <p:nvPr/>
          </p:nvSpPr>
          <p:spPr>
            <a:xfrm>
              <a:off x="23963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9" name="Google Shape;4849;p34"/>
            <p:cNvSpPr/>
            <p:nvPr/>
          </p:nvSpPr>
          <p:spPr>
            <a:xfrm>
              <a:off x="249630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0" name="Google Shape;4850;p34"/>
            <p:cNvSpPr/>
            <p:nvPr/>
          </p:nvSpPr>
          <p:spPr>
            <a:xfrm>
              <a:off x="25962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1" name="Google Shape;4851;p34"/>
            <p:cNvSpPr/>
            <p:nvPr/>
          </p:nvSpPr>
          <p:spPr>
            <a:xfrm>
              <a:off x="26962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2" name="Google Shape;4852;p34"/>
            <p:cNvSpPr/>
            <p:nvPr/>
          </p:nvSpPr>
          <p:spPr>
            <a:xfrm>
              <a:off x="27962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3" name="Google Shape;4853;p34"/>
            <p:cNvSpPr/>
            <p:nvPr/>
          </p:nvSpPr>
          <p:spPr>
            <a:xfrm>
              <a:off x="28962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4" name="Google Shape;4854;p34"/>
            <p:cNvSpPr/>
            <p:nvPr/>
          </p:nvSpPr>
          <p:spPr>
            <a:xfrm>
              <a:off x="29962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5" name="Google Shape;4855;p34"/>
            <p:cNvSpPr/>
            <p:nvPr/>
          </p:nvSpPr>
          <p:spPr>
            <a:xfrm>
              <a:off x="30961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6" name="Google Shape;4856;p34"/>
            <p:cNvSpPr/>
            <p:nvPr/>
          </p:nvSpPr>
          <p:spPr>
            <a:xfrm>
              <a:off x="31961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7" name="Google Shape;4857;p34"/>
            <p:cNvSpPr/>
            <p:nvPr/>
          </p:nvSpPr>
          <p:spPr>
            <a:xfrm>
              <a:off x="32961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8" name="Google Shape;4858;p34"/>
            <p:cNvSpPr/>
            <p:nvPr/>
          </p:nvSpPr>
          <p:spPr>
            <a:xfrm>
              <a:off x="33961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9" name="Google Shape;4859;p34"/>
            <p:cNvSpPr/>
            <p:nvPr/>
          </p:nvSpPr>
          <p:spPr>
            <a:xfrm>
              <a:off x="34961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0" name="Google Shape;4860;p34"/>
            <p:cNvSpPr/>
            <p:nvPr/>
          </p:nvSpPr>
          <p:spPr>
            <a:xfrm>
              <a:off x="35960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1" name="Google Shape;4861;p34"/>
            <p:cNvSpPr/>
            <p:nvPr/>
          </p:nvSpPr>
          <p:spPr>
            <a:xfrm>
              <a:off x="36960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34"/>
            <p:cNvSpPr/>
            <p:nvPr/>
          </p:nvSpPr>
          <p:spPr>
            <a:xfrm>
              <a:off x="37960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34"/>
            <p:cNvSpPr/>
            <p:nvPr/>
          </p:nvSpPr>
          <p:spPr>
            <a:xfrm>
              <a:off x="38960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4" name="Google Shape;4864;p34"/>
            <p:cNvSpPr/>
            <p:nvPr/>
          </p:nvSpPr>
          <p:spPr>
            <a:xfrm>
              <a:off x="39960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5" name="Google Shape;4865;p34"/>
            <p:cNvSpPr/>
            <p:nvPr/>
          </p:nvSpPr>
          <p:spPr>
            <a:xfrm>
              <a:off x="409595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34"/>
            <p:cNvSpPr/>
            <p:nvPr/>
          </p:nvSpPr>
          <p:spPr>
            <a:xfrm>
              <a:off x="419594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34"/>
            <p:cNvSpPr/>
            <p:nvPr/>
          </p:nvSpPr>
          <p:spPr>
            <a:xfrm>
              <a:off x="42959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8" name="Google Shape;4868;p34"/>
            <p:cNvSpPr/>
            <p:nvPr/>
          </p:nvSpPr>
          <p:spPr>
            <a:xfrm>
              <a:off x="439592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9" name="Google Shape;4869;p34"/>
            <p:cNvSpPr/>
            <p:nvPr/>
          </p:nvSpPr>
          <p:spPr>
            <a:xfrm>
              <a:off x="449592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34"/>
            <p:cNvSpPr/>
            <p:nvPr/>
          </p:nvSpPr>
          <p:spPr>
            <a:xfrm>
              <a:off x="459591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34"/>
            <p:cNvSpPr/>
            <p:nvPr/>
          </p:nvSpPr>
          <p:spPr>
            <a:xfrm>
              <a:off x="46958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34"/>
            <p:cNvSpPr/>
            <p:nvPr/>
          </p:nvSpPr>
          <p:spPr>
            <a:xfrm>
              <a:off x="47958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3" name="Google Shape;4873;p34"/>
            <p:cNvSpPr/>
            <p:nvPr/>
          </p:nvSpPr>
          <p:spPr>
            <a:xfrm>
              <a:off x="48958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4" name="Google Shape;4874;p34"/>
            <p:cNvSpPr/>
            <p:nvPr/>
          </p:nvSpPr>
          <p:spPr>
            <a:xfrm>
              <a:off x="49958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34"/>
            <p:cNvSpPr/>
            <p:nvPr/>
          </p:nvSpPr>
          <p:spPr>
            <a:xfrm>
              <a:off x="50958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34"/>
            <p:cNvSpPr/>
            <p:nvPr/>
          </p:nvSpPr>
          <p:spPr>
            <a:xfrm>
              <a:off x="-327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34"/>
            <p:cNvSpPr/>
            <p:nvPr/>
          </p:nvSpPr>
          <p:spPr>
            <a:xfrm>
              <a:off x="967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8" name="Google Shape;4878;p34"/>
            <p:cNvSpPr/>
            <p:nvPr/>
          </p:nvSpPr>
          <p:spPr>
            <a:xfrm>
              <a:off x="1967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9" name="Google Shape;4879;p34"/>
            <p:cNvSpPr/>
            <p:nvPr/>
          </p:nvSpPr>
          <p:spPr>
            <a:xfrm>
              <a:off x="2967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34"/>
            <p:cNvSpPr/>
            <p:nvPr/>
          </p:nvSpPr>
          <p:spPr>
            <a:xfrm>
              <a:off x="39669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34"/>
            <p:cNvSpPr/>
            <p:nvPr/>
          </p:nvSpPr>
          <p:spPr>
            <a:xfrm>
              <a:off x="4966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34"/>
            <p:cNvSpPr/>
            <p:nvPr/>
          </p:nvSpPr>
          <p:spPr>
            <a:xfrm>
              <a:off x="59662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34"/>
            <p:cNvSpPr/>
            <p:nvPr/>
          </p:nvSpPr>
          <p:spPr>
            <a:xfrm>
              <a:off x="69661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4" name="Google Shape;4884;p34"/>
            <p:cNvSpPr/>
            <p:nvPr/>
          </p:nvSpPr>
          <p:spPr>
            <a:xfrm>
              <a:off x="7966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5" name="Google Shape;4885;p34"/>
            <p:cNvSpPr/>
            <p:nvPr/>
          </p:nvSpPr>
          <p:spPr>
            <a:xfrm>
              <a:off x="89659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34"/>
            <p:cNvSpPr/>
            <p:nvPr/>
          </p:nvSpPr>
          <p:spPr>
            <a:xfrm>
              <a:off x="99653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34"/>
            <p:cNvSpPr/>
            <p:nvPr/>
          </p:nvSpPr>
          <p:spPr>
            <a:xfrm>
              <a:off x="10965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8" name="Google Shape;4888;p34"/>
            <p:cNvSpPr/>
            <p:nvPr/>
          </p:nvSpPr>
          <p:spPr>
            <a:xfrm>
              <a:off x="119651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9" name="Google Shape;4889;p34"/>
            <p:cNvSpPr/>
            <p:nvPr/>
          </p:nvSpPr>
          <p:spPr>
            <a:xfrm>
              <a:off x="12965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34"/>
            <p:cNvSpPr/>
            <p:nvPr/>
          </p:nvSpPr>
          <p:spPr>
            <a:xfrm>
              <a:off x="13965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1" name="Google Shape;4891;p34"/>
            <p:cNvSpPr/>
            <p:nvPr/>
          </p:nvSpPr>
          <p:spPr>
            <a:xfrm>
              <a:off x="14964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2" name="Google Shape;4892;p34"/>
            <p:cNvSpPr/>
            <p:nvPr/>
          </p:nvSpPr>
          <p:spPr>
            <a:xfrm>
              <a:off x="15964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3" name="Google Shape;4893;p34"/>
            <p:cNvSpPr/>
            <p:nvPr/>
          </p:nvSpPr>
          <p:spPr>
            <a:xfrm>
              <a:off x="16964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4" name="Google Shape;4894;p34"/>
            <p:cNvSpPr/>
            <p:nvPr/>
          </p:nvSpPr>
          <p:spPr>
            <a:xfrm>
              <a:off x="17964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5" name="Google Shape;4895;p34"/>
            <p:cNvSpPr/>
            <p:nvPr/>
          </p:nvSpPr>
          <p:spPr>
            <a:xfrm>
              <a:off x="189640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6" name="Google Shape;4896;p34"/>
            <p:cNvSpPr/>
            <p:nvPr/>
          </p:nvSpPr>
          <p:spPr>
            <a:xfrm>
              <a:off x="19963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7" name="Google Shape;4897;p34"/>
            <p:cNvSpPr/>
            <p:nvPr/>
          </p:nvSpPr>
          <p:spPr>
            <a:xfrm>
              <a:off x="20963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21963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22963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23963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249630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2" name="Google Shape;4902;p34"/>
            <p:cNvSpPr/>
            <p:nvPr/>
          </p:nvSpPr>
          <p:spPr>
            <a:xfrm>
              <a:off x="25962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34"/>
            <p:cNvSpPr/>
            <p:nvPr/>
          </p:nvSpPr>
          <p:spPr>
            <a:xfrm>
              <a:off x="26962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34"/>
            <p:cNvSpPr/>
            <p:nvPr/>
          </p:nvSpPr>
          <p:spPr>
            <a:xfrm>
              <a:off x="27962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34"/>
            <p:cNvSpPr/>
            <p:nvPr/>
          </p:nvSpPr>
          <p:spPr>
            <a:xfrm>
              <a:off x="28962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34"/>
            <p:cNvSpPr/>
            <p:nvPr/>
          </p:nvSpPr>
          <p:spPr>
            <a:xfrm>
              <a:off x="29962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34"/>
            <p:cNvSpPr/>
            <p:nvPr/>
          </p:nvSpPr>
          <p:spPr>
            <a:xfrm>
              <a:off x="30961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8" name="Google Shape;4908;p34"/>
            <p:cNvSpPr/>
            <p:nvPr/>
          </p:nvSpPr>
          <p:spPr>
            <a:xfrm>
              <a:off x="31961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9" name="Google Shape;4909;p34"/>
            <p:cNvSpPr/>
            <p:nvPr/>
          </p:nvSpPr>
          <p:spPr>
            <a:xfrm>
              <a:off x="32961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34"/>
            <p:cNvSpPr/>
            <p:nvPr/>
          </p:nvSpPr>
          <p:spPr>
            <a:xfrm>
              <a:off x="33961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34"/>
            <p:cNvSpPr/>
            <p:nvPr/>
          </p:nvSpPr>
          <p:spPr>
            <a:xfrm>
              <a:off x="34961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2" name="Google Shape;4912;p34"/>
            <p:cNvSpPr/>
            <p:nvPr/>
          </p:nvSpPr>
          <p:spPr>
            <a:xfrm>
              <a:off x="35960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3" name="Google Shape;4913;p34"/>
            <p:cNvSpPr/>
            <p:nvPr/>
          </p:nvSpPr>
          <p:spPr>
            <a:xfrm>
              <a:off x="36960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34"/>
            <p:cNvSpPr/>
            <p:nvPr/>
          </p:nvSpPr>
          <p:spPr>
            <a:xfrm>
              <a:off x="37960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34"/>
            <p:cNvSpPr/>
            <p:nvPr/>
          </p:nvSpPr>
          <p:spPr>
            <a:xfrm>
              <a:off x="38960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34"/>
            <p:cNvSpPr/>
            <p:nvPr/>
          </p:nvSpPr>
          <p:spPr>
            <a:xfrm>
              <a:off x="39960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7" name="Google Shape;4917;p34"/>
            <p:cNvSpPr/>
            <p:nvPr/>
          </p:nvSpPr>
          <p:spPr>
            <a:xfrm>
              <a:off x="409595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8" name="Google Shape;4918;p34"/>
            <p:cNvSpPr/>
            <p:nvPr/>
          </p:nvSpPr>
          <p:spPr>
            <a:xfrm>
              <a:off x="419594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34"/>
            <p:cNvSpPr/>
            <p:nvPr/>
          </p:nvSpPr>
          <p:spPr>
            <a:xfrm>
              <a:off x="42959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34"/>
            <p:cNvSpPr/>
            <p:nvPr/>
          </p:nvSpPr>
          <p:spPr>
            <a:xfrm>
              <a:off x="439592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34"/>
            <p:cNvSpPr/>
            <p:nvPr/>
          </p:nvSpPr>
          <p:spPr>
            <a:xfrm>
              <a:off x="449592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34"/>
            <p:cNvSpPr/>
            <p:nvPr/>
          </p:nvSpPr>
          <p:spPr>
            <a:xfrm>
              <a:off x="459591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3" name="Google Shape;4923;p34"/>
            <p:cNvSpPr/>
            <p:nvPr/>
          </p:nvSpPr>
          <p:spPr>
            <a:xfrm>
              <a:off x="46958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4" name="Google Shape;4924;p34"/>
            <p:cNvSpPr/>
            <p:nvPr/>
          </p:nvSpPr>
          <p:spPr>
            <a:xfrm>
              <a:off x="47958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5" name="Google Shape;4925;p34"/>
            <p:cNvSpPr/>
            <p:nvPr/>
          </p:nvSpPr>
          <p:spPr>
            <a:xfrm>
              <a:off x="48958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34"/>
            <p:cNvSpPr/>
            <p:nvPr/>
          </p:nvSpPr>
          <p:spPr>
            <a:xfrm>
              <a:off x="49958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34"/>
            <p:cNvSpPr/>
            <p:nvPr/>
          </p:nvSpPr>
          <p:spPr>
            <a:xfrm>
              <a:off x="50958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34"/>
            <p:cNvSpPr/>
            <p:nvPr/>
          </p:nvSpPr>
          <p:spPr>
            <a:xfrm>
              <a:off x="-327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34"/>
            <p:cNvSpPr/>
            <p:nvPr/>
          </p:nvSpPr>
          <p:spPr>
            <a:xfrm>
              <a:off x="967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34"/>
            <p:cNvSpPr/>
            <p:nvPr/>
          </p:nvSpPr>
          <p:spPr>
            <a:xfrm>
              <a:off x="1967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34"/>
            <p:cNvSpPr/>
            <p:nvPr/>
          </p:nvSpPr>
          <p:spPr>
            <a:xfrm>
              <a:off x="2967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2" name="Google Shape;4932;p34"/>
            <p:cNvSpPr/>
            <p:nvPr/>
          </p:nvSpPr>
          <p:spPr>
            <a:xfrm>
              <a:off x="39669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3" name="Google Shape;4933;p34"/>
            <p:cNvSpPr/>
            <p:nvPr/>
          </p:nvSpPr>
          <p:spPr>
            <a:xfrm>
              <a:off x="4966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34"/>
            <p:cNvSpPr/>
            <p:nvPr/>
          </p:nvSpPr>
          <p:spPr>
            <a:xfrm>
              <a:off x="59662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34"/>
            <p:cNvSpPr/>
            <p:nvPr/>
          </p:nvSpPr>
          <p:spPr>
            <a:xfrm>
              <a:off x="69661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34"/>
            <p:cNvSpPr/>
            <p:nvPr/>
          </p:nvSpPr>
          <p:spPr>
            <a:xfrm>
              <a:off x="7966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7" name="Google Shape;4937;p34"/>
            <p:cNvSpPr/>
            <p:nvPr/>
          </p:nvSpPr>
          <p:spPr>
            <a:xfrm>
              <a:off x="89659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8" name="Google Shape;4938;p34"/>
            <p:cNvSpPr/>
            <p:nvPr/>
          </p:nvSpPr>
          <p:spPr>
            <a:xfrm>
              <a:off x="99653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34"/>
            <p:cNvSpPr/>
            <p:nvPr/>
          </p:nvSpPr>
          <p:spPr>
            <a:xfrm>
              <a:off x="10965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34"/>
            <p:cNvSpPr/>
            <p:nvPr/>
          </p:nvSpPr>
          <p:spPr>
            <a:xfrm>
              <a:off x="119651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1" name="Google Shape;4941;p34"/>
            <p:cNvSpPr/>
            <p:nvPr/>
          </p:nvSpPr>
          <p:spPr>
            <a:xfrm>
              <a:off x="12965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2" name="Google Shape;4942;p34"/>
            <p:cNvSpPr/>
            <p:nvPr/>
          </p:nvSpPr>
          <p:spPr>
            <a:xfrm>
              <a:off x="13965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34"/>
            <p:cNvSpPr/>
            <p:nvPr/>
          </p:nvSpPr>
          <p:spPr>
            <a:xfrm>
              <a:off x="14964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4" name="Google Shape;4944;p34"/>
            <p:cNvSpPr/>
            <p:nvPr/>
          </p:nvSpPr>
          <p:spPr>
            <a:xfrm>
              <a:off x="15964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5" name="Google Shape;4945;p34"/>
            <p:cNvSpPr/>
            <p:nvPr/>
          </p:nvSpPr>
          <p:spPr>
            <a:xfrm>
              <a:off x="16964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6" name="Google Shape;4946;p34"/>
            <p:cNvSpPr/>
            <p:nvPr/>
          </p:nvSpPr>
          <p:spPr>
            <a:xfrm>
              <a:off x="17964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34"/>
            <p:cNvSpPr/>
            <p:nvPr/>
          </p:nvSpPr>
          <p:spPr>
            <a:xfrm>
              <a:off x="189640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34"/>
            <p:cNvSpPr/>
            <p:nvPr/>
          </p:nvSpPr>
          <p:spPr>
            <a:xfrm>
              <a:off x="19963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34"/>
            <p:cNvSpPr/>
            <p:nvPr/>
          </p:nvSpPr>
          <p:spPr>
            <a:xfrm>
              <a:off x="20963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0" name="Google Shape;4950;p34"/>
            <p:cNvSpPr/>
            <p:nvPr/>
          </p:nvSpPr>
          <p:spPr>
            <a:xfrm>
              <a:off x="21963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1" name="Google Shape;4951;p34"/>
            <p:cNvSpPr/>
            <p:nvPr/>
          </p:nvSpPr>
          <p:spPr>
            <a:xfrm>
              <a:off x="22963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34"/>
            <p:cNvSpPr/>
            <p:nvPr/>
          </p:nvSpPr>
          <p:spPr>
            <a:xfrm>
              <a:off x="23963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34"/>
            <p:cNvSpPr/>
            <p:nvPr/>
          </p:nvSpPr>
          <p:spPr>
            <a:xfrm>
              <a:off x="249630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34"/>
            <p:cNvSpPr/>
            <p:nvPr/>
          </p:nvSpPr>
          <p:spPr>
            <a:xfrm>
              <a:off x="25962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5" name="Google Shape;4955;p34"/>
            <p:cNvSpPr/>
            <p:nvPr/>
          </p:nvSpPr>
          <p:spPr>
            <a:xfrm>
              <a:off x="26962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6" name="Google Shape;4956;p34"/>
            <p:cNvSpPr/>
            <p:nvPr/>
          </p:nvSpPr>
          <p:spPr>
            <a:xfrm>
              <a:off x="27962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34"/>
            <p:cNvSpPr/>
            <p:nvPr/>
          </p:nvSpPr>
          <p:spPr>
            <a:xfrm>
              <a:off x="28962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8" name="Google Shape;4958;p34"/>
            <p:cNvSpPr/>
            <p:nvPr/>
          </p:nvSpPr>
          <p:spPr>
            <a:xfrm>
              <a:off x="29962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9" name="Google Shape;4959;p34"/>
            <p:cNvSpPr/>
            <p:nvPr/>
          </p:nvSpPr>
          <p:spPr>
            <a:xfrm>
              <a:off x="30961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0" name="Google Shape;4960;p34"/>
            <p:cNvSpPr/>
            <p:nvPr/>
          </p:nvSpPr>
          <p:spPr>
            <a:xfrm>
              <a:off x="31961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32961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33961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34961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34"/>
            <p:cNvSpPr/>
            <p:nvPr/>
          </p:nvSpPr>
          <p:spPr>
            <a:xfrm>
              <a:off x="35960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34"/>
            <p:cNvSpPr/>
            <p:nvPr/>
          </p:nvSpPr>
          <p:spPr>
            <a:xfrm>
              <a:off x="36960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37960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38960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39960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409595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419594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42959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439592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449592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459591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46958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47958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48958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49958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50958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-327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967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1967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2967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39669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4966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34"/>
            <p:cNvSpPr/>
            <p:nvPr/>
          </p:nvSpPr>
          <p:spPr>
            <a:xfrm>
              <a:off x="59662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34"/>
            <p:cNvSpPr/>
            <p:nvPr/>
          </p:nvSpPr>
          <p:spPr>
            <a:xfrm>
              <a:off x="69661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7966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89659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99653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10965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119651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34"/>
            <p:cNvSpPr/>
            <p:nvPr/>
          </p:nvSpPr>
          <p:spPr>
            <a:xfrm>
              <a:off x="12965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4" name="Google Shape;4994;p34"/>
            <p:cNvSpPr/>
            <p:nvPr/>
          </p:nvSpPr>
          <p:spPr>
            <a:xfrm>
              <a:off x="13965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5" name="Google Shape;4995;p34"/>
            <p:cNvSpPr/>
            <p:nvPr/>
          </p:nvSpPr>
          <p:spPr>
            <a:xfrm>
              <a:off x="14964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6" name="Google Shape;4996;p34"/>
            <p:cNvSpPr/>
            <p:nvPr/>
          </p:nvSpPr>
          <p:spPr>
            <a:xfrm>
              <a:off x="15964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7" name="Google Shape;4997;p34"/>
            <p:cNvSpPr/>
            <p:nvPr/>
          </p:nvSpPr>
          <p:spPr>
            <a:xfrm>
              <a:off x="16964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17964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189640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19963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20963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21963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22963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23963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249630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25962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34"/>
            <p:cNvSpPr/>
            <p:nvPr/>
          </p:nvSpPr>
          <p:spPr>
            <a:xfrm>
              <a:off x="26962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34"/>
            <p:cNvSpPr/>
            <p:nvPr/>
          </p:nvSpPr>
          <p:spPr>
            <a:xfrm>
              <a:off x="27962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34"/>
            <p:cNvSpPr/>
            <p:nvPr/>
          </p:nvSpPr>
          <p:spPr>
            <a:xfrm>
              <a:off x="28962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34"/>
            <p:cNvSpPr/>
            <p:nvPr/>
          </p:nvSpPr>
          <p:spPr>
            <a:xfrm>
              <a:off x="29962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34"/>
            <p:cNvSpPr/>
            <p:nvPr/>
          </p:nvSpPr>
          <p:spPr>
            <a:xfrm>
              <a:off x="30961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34"/>
            <p:cNvSpPr/>
            <p:nvPr/>
          </p:nvSpPr>
          <p:spPr>
            <a:xfrm>
              <a:off x="31961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34"/>
            <p:cNvSpPr/>
            <p:nvPr/>
          </p:nvSpPr>
          <p:spPr>
            <a:xfrm>
              <a:off x="32961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34"/>
            <p:cNvSpPr/>
            <p:nvPr/>
          </p:nvSpPr>
          <p:spPr>
            <a:xfrm>
              <a:off x="33961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5" name="Google Shape;5015;p34"/>
            <p:cNvSpPr/>
            <p:nvPr/>
          </p:nvSpPr>
          <p:spPr>
            <a:xfrm>
              <a:off x="34961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6" name="Google Shape;5016;p34"/>
            <p:cNvSpPr/>
            <p:nvPr/>
          </p:nvSpPr>
          <p:spPr>
            <a:xfrm>
              <a:off x="35960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34"/>
            <p:cNvSpPr/>
            <p:nvPr/>
          </p:nvSpPr>
          <p:spPr>
            <a:xfrm>
              <a:off x="36960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34"/>
            <p:cNvSpPr/>
            <p:nvPr/>
          </p:nvSpPr>
          <p:spPr>
            <a:xfrm>
              <a:off x="37960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34"/>
            <p:cNvSpPr/>
            <p:nvPr/>
          </p:nvSpPr>
          <p:spPr>
            <a:xfrm>
              <a:off x="38960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34"/>
            <p:cNvSpPr/>
            <p:nvPr/>
          </p:nvSpPr>
          <p:spPr>
            <a:xfrm>
              <a:off x="39960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34"/>
            <p:cNvSpPr/>
            <p:nvPr/>
          </p:nvSpPr>
          <p:spPr>
            <a:xfrm>
              <a:off x="409595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34"/>
            <p:cNvSpPr/>
            <p:nvPr/>
          </p:nvSpPr>
          <p:spPr>
            <a:xfrm>
              <a:off x="419594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34"/>
            <p:cNvSpPr/>
            <p:nvPr/>
          </p:nvSpPr>
          <p:spPr>
            <a:xfrm>
              <a:off x="42959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34"/>
            <p:cNvSpPr/>
            <p:nvPr/>
          </p:nvSpPr>
          <p:spPr>
            <a:xfrm>
              <a:off x="439592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34"/>
            <p:cNvSpPr/>
            <p:nvPr/>
          </p:nvSpPr>
          <p:spPr>
            <a:xfrm>
              <a:off x="449592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34"/>
            <p:cNvSpPr/>
            <p:nvPr/>
          </p:nvSpPr>
          <p:spPr>
            <a:xfrm>
              <a:off x="459591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34"/>
            <p:cNvSpPr/>
            <p:nvPr/>
          </p:nvSpPr>
          <p:spPr>
            <a:xfrm>
              <a:off x="46958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34"/>
            <p:cNvSpPr/>
            <p:nvPr/>
          </p:nvSpPr>
          <p:spPr>
            <a:xfrm>
              <a:off x="47958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34"/>
            <p:cNvSpPr/>
            <p:nvPr/>
          </p:nvSpPr>
          <p:spPr>
            <a:xfrm>
              <a:off x="48958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34"/>
            <p:cNvSpPr/>
            <p:nvPr/>
          </p:nvSpPr>
          <p:spPr>
            <a:xfrm>
              <a:off x="49958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34"/>
            <p:cNvSpPr/>
            <p:nvPr/>
          </p:nvSpPr>
          <p:spPr>
            <a:xfrm>
              <a:off x="50958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34"/>
            <p:cNvSpPr/>
            <p:nvPr/>
          </p:nvSpPr>
          <p:spPr>
            <a:xfrm>
              <a:off x="-327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34"/>
            <p:cNvSpPr/>
            <p:nvPr/>
          </p:nvSpPr>
          <p:spPr>
            <a:xfrm>
              <a:off x="967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34"/>
            <p:cNvSpPr/>
            <p:nvPr/>
          </p:nvSpPr>
          <p:spPr>
            <a:xfrm>
              <a:off x="1967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34"/>
            <p:cNvSpPr/>
            <p:nvPr/>
          </p:nvSpPr>
          <p:spPr>
            <a:xfrm>
              <a:off x="2967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34"/>
            <p:cNvSpPr/>
            <p:nvPr/>
          </p:nvSpPr>
          <p:spPr>
            <a:xfrm>
              <a:off x="39669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34"/>
            <p:cNvSpPr/>
            <p:nvPr/>
          </p:nvSpPr>
          <p:spPr>
            <a:xfrm>
              <a:off x="4966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34"/>
            <p:cNvSpPr/>
            <p:nvPr/>
          </p:nvSpPr>
          <p:spPr>
            <a:xfrm>
              <a:off x="59662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34"/>
            <p:cNvSpPr/>
            <p:nvPr/>
          </p:nvSpPr>
          <p:spPr>
            <a:xfrm>
              <a:off x="69661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0" name="Google Shape;5040;p34"/>
            <p:cNvSpPr/>
            <p:nvPr/>
          </p:nvSpPr>
          <p:spPr>
            <a:xfrm>
              <a:off x="7966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1" name="Google Shape;5041;p34"/>
            <p:cNvSpPr/>
            <p:nvPr/>
          </p:nvSpPr>
          <p:spPr>
            <a:xfrm>
              <a:off x="89659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34"/>
            <p:cNvSpPr/>
            <p:nvPr/>
          </p:nvSpPr>
          <p:spPr>
            <a:xfrm>
              <a:off x="99653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3" name="Google Shape;5043;p34"/>
            <p:cNvSpPr/>
            <p:nvPr/>
          </p:nvSpPr>
          <p:spPr>
            <a:xfrm>
              <a:off x="10965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4" name="Google Shape;5044;p34"/>
            <p:cNvSpPr/>
            <p:nvPr/>
          </p:nvSpPr>
          <p:spPr>
            <a:xfrm>
              <a:off x="119651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34"/>
            <p:cNvSpPr/>
            <p:nvPr/>
          </p:nvSpPr>
          <p:spPr>
            <a:xfrm>
              <a:off x="12965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6" name="Google Shape;5046;p34"/>
            <p:cNvSpPr/>
            <p:nvPr/>
          </p:nvSpPr>
          <p:spPr>
            <a:xfrm>
              <a:off x="13965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7" name="Google Shape;5047;p34"/>
            <p:cNvSpPr/>
            <p:nvPr/>
          </p:nvSpPr>
          <p:spPr>
            <a:xfrm>
              <a:off x="14964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34"/>
            <p:cNvSpPr/>
            <p:nvPr/>
          </p:nvSpPr>
          <p:spPr>
            <a:xfrm>
              <a:off x="15964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34"/>
            <p:cNvSpPr/>
            <p:nvPr/>
          </p:nvSpPr>
          <p:spPr>
            <a:xfrm>
              <a:off x="16964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0" name="Google Shape;5050;p34"/>
            <p:cNvSpPr/>
            <p:nvPr/>
          </p:nvSpPr>
          <p:spPr>
            <a:xfrm>
              <a:off x="17964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1" name="Google Shape;5051;p34"/>
            <p:cNvSpPr/>
            <p:nvPr/>
          </p:nvSpPr>
          <p:spPr>
            <a:xfrm>
              <a:off x="189640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34"/>
            <p:cNvSpPr/>
            <p:nvPr/>
          </p:nvSpPr>
          <p:spPr>
            <a:xfrm>
              <a:off x="19963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3" name="Google Shape;5053;p34"/>
            <p:cNvSpPr/>
            <p:nvPr/>
          </p:nvSpPr>
          <p:spPr>
            <a:xfrm>
              <a:off x="20963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4" name="Google Shape;5054;p34"/>
            <p:cNvSpPr/>
            <p:nvPr/>
          </p:nvSpPr>
          <p:spPr>
            <a:xfrm>
              <a:off x="21963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34"/>
            <p:cNvSpPr/>
            <p:nvPr/>
          </p:nvSpPr>
          <p:spPr>
            <a:xfrm>
              <a:off x="22963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34"/>
            <p:cNvSpPr/>
            <p:nvPr/>
          </p:nvSpPr>
          <p:spPr>
            <a:xfrm>
              <a:off x="23963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34"/>
            <p:cNvSpPr/>
            <p:nvPr/>
          </p:nvSpPr>
          <p:spPr>
            <a:xfrm>
              <a:off x="249630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34"/>
            <p:cNvSpPr/>
            <p:nvPr/>
          </p:nvSpPr>
          <p:spPr>
            <a:xfrm>
              <a:off x="25962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34"/>
            <p:cNvSpPr/>
            <p:nvPr/>
          </p:nvSpPr>
          <p:spPr>
            <a:xfrm>
              <a:off x="26962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0" name="Google Shape;5060;p34"/>
            <p:cNvSpPr/>
            <p:nvPr/>
          </p:nvSpPr>
          <p:spPr>
            <a:xfrm>
              <a:off x="27962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1" name="Google Shape;5061;p34"/>
            <p:cNvSpPr/>
            <p:nvPr/>
          </p:nvSpPr>
          <p:spPr>
            <a:xfrm>
              <a:off x="28962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34"/>
            <p:cNvSpPr/>
            <p:nvPr/>
          </p:nvSpPr>
          <p:spPr>
            <a:xfrm>
              <a:off x="29962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3" name="Google Shape;5063;p34"/>
            <p:cNvSpPr/>
            <p:nvPr/>
          </p:nvSpPr>
          <p:spPr>
            <a:xfrm>
              <a:off x="30961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4" name="Google Shape;5064;p34"/>
            <p:cNvSpPr/>
            <p:nvPr/>
          </p:nvSpPr>
          <p:spPr>
            <a:xfrm>
              <a:off x="31961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34"/>
            <p:cNvSpPr/>
            <p:nvPr/>
          </p:nvSpPr>
          <p:spPr>
            <a:xfrm>
              <a:off x="32961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34"/>
            <p:cNvSpPr/>
            <p:nvPr/>
          </p:nvSpPr>
          <p:spPr>
            <a:xfrm>
              <a:off x="33961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34"/>
            <p:cNvSpPr/>
            <p:nvPr/>
          </p:nvSpPr>
          <p:spPr>
            <a:xfrm>
              <a:off x="34961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34"/>
            <p:cNvSpPr/>
            <p:nvPr/>
          </p:nvSpPr>
          <p:spPr>
            <a:xfrm>
              <a:off x="35960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34"/>
            <p:cNvSpPr/>
            <p:nvPr/>
          </p:nvSpPr>
          <p:spPr>
            <a:xfrm>
              <a:off x="36960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0" name="Google Shape;5070;p34"/>
            <p:cNvSpPr/>
            <p:nvPr/>
          </p:nvSpPr>
          <p:spPr>
            <a:xfrm>
              <a:off x="37960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1" name="Google Shape;5071;p34"/>
            <p:cNvSpPr/>
            <p:nvPr/>
          </p:nvSpPr>
          <p:spPr>
            <a:xfrm>
              <a:off x="38960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34"/>
            <p:cNvSpPr/>
            <p:nvPr/>
          </p:nvSpPr>
          <p:spPr>
            <a:xfrm>
              <a:off x="39960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409595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419594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42959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439592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449592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459591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46958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47958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48958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49958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50958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-327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967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1967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2967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39669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4966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59662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69661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7966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89659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99653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10965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119651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12965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13965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14964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15964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16964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17964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189640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19963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20963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21963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22963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23963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249630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25962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26962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27962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28962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29962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30961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31961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32961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33961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34961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35960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36960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37960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38960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39960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409595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419594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42959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439592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449592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459591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46958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47958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48958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49958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50958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-327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967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1967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2967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39669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4966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59662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69661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7966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89659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99653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10965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119651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12965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13965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14964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15964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16964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17964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189640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19963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20963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21963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22963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23963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249630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25962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26962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27962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28962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29962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30961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31961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32961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33961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34961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35960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36960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37960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38960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39960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409595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419594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42959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439592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449592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459591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46958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47958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48958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49958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50958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8" name="Google Shape;5188;p34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9" name="Google Shape;5189;p34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90" name="Google Shape;5190;p34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91" name="Google Shape;5191;p34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192" name="Google Shape;5192;p34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5193" name="Google Shape;5193;p3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4" name="Google Shape;5194;p3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5" name="Google Shape;5195;p34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96" name="Google Shape;5196;p34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4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" name="Google Shape;5209;p36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59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0" name="Google Shape;5210;p36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1" name="Google Shape;5211;p36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12" name="Google Shape;5212;p36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13" name="Google Shape;5213;p36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14" name="Google Shape;5214;p36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5215" name="Google Shape;5215;p3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6" name="Google Shape;5216;p3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7" name="Google Shape;5217;p36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18" name="Google Shape;5218;p36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 type="obj">
  <p:cSld name="OBJECT">
    <p:spTree>
      <p:nvGrpSpPr>
        <p:cNvPr id="1" name="Shape 5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Google Shape;5220;p37"/>
          <p:cNvSpPr txBox="1">
            <a:spLocks noGrp="1"/>
          </p:cNvSpPr>
          <p:nvPr>
            <p:ph type="title"/>
          </p:nvPr>
        </p:nvSpPr>
        <p:spPr>
          <a:xfrm>
            <a:off x="524359" y="457889"/>
            <a:ext cx="11151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1" name="Google Shape;5221;p37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1143282" cy="346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22" name="Google Shape;5222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3" name="Google Shape;5223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4" name="Google Shape;5224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" name="Google Shape;5226;p38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7" name="Google Shape;5227;p38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0829441" cy="37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28" name="Google Shape;5228;p38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5229" name="Google Shape;5229;p3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0" name="Google Shape;5230;p3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31" name="Google Shape;5231;p38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2" name="Google Shape;5232;p38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4" name="Google Shape;5234;p39" descr="A picture containing cloud, sky, outdoor, classical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3117"/>
            <a:ext cx="12192000" cy="2304884"/>
          </a:xfrm>
          <a:prstGeom prst="rect">
            <a:avLst/>
          </a:prstGeom>
          <a:noFill/>
          <a:ln>
            <a:noFill/>
          </a:ln>
        </p:spPr>
      </p:pic>
      <p:sp>
        <p:nvSpPr>
          <p:cNvPr id="5235" name="Google Shape;5235;p39"/>
          <p:cNvSpPr/>
          <p:nvPr/>
        </p:nvSpPr>
        <p:spPr>
          <a:xfrm>
            <a:off x="0" y="4553116"/>
            <a:ext cx="12192000" cy="2304884"/>
          </a:xfrm>
          <a:prstGeom prst="rect">
            <a:avLst/>
          </a:prstGeom>
          <a:solidFill>
            <a:schemeClr val="accent1">
              <a:alpha val="8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6" name="Google Shape;5236;p39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77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37" name="Google Shape;5237;p39"/>
          <p:cNvSpPr txBox="1">
            <a:spLocks noGrp="1"/>
          </p:cNvSpPr>
          <p:nvPr>
            <p:ph type="body" idx="1"/>
          </p:nvPr>
        </p:nvSpPr>
        <p:spPr>
          <a:xfrm>
            <a:off x="524359" y="1452282"/>
            <a:ext cx="10829441" cy="310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38" name="Google Shape;5238;p39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9" name="Google Shape;5239;p39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40" name="Google Shape;5240;p39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5241" name="Google Shape;5241;p3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2" name="Google Shape;5242;p3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4" name="Google Shape;5244;p40" descr="A picture containing cloud, sky, outdoor, classical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3117"/>
            <a:ext cx="12192000" cy="2304884"/>
          </a:xfrm>
          <a:prstGeom prst="rect">
            <a:avLst/>
          </a:prstGeom>
          <a:noFill/>
          <a:ln>
            <a:noFill/>
          </a:ln>
        </p:spPr>
      </p:pic>
      <p:sp>
        <p:nvSpPr>
          <p:cNvPr id="5245" name="Google Shape;5245;p40"/>
          <p:cNvSpPr/>
          <p:nvPr/>
        </p:nvSpPr>
        <p:spPr>
          <a:xfrm>
            <a:off x="0" y="4553116"/>
            <a:ext cx="12192000" cy="2304884"/>
          </a:xfrm>
          <a:prstGeom prst="rect">
            <a:avLst/>
          </a:prstGeom>
          <a:solidFill>
            <a:schemeClr val="accent3">
              <a:alpha val="8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6" name="Google Shape;5246;p40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47" name="Google Shape;5247;p40"/>
          <p:cNvSpPr txBox="1">
            <a:spLocks noGrp="1"/>
          </p:cNvSpPr>
          <p:nvPr>
            <p:ph type="body" idx="1"/>
          </p:nvPr>
        </p:nvSpPr>
        <p:spPr>
          <a:xfrm>
            <a:off x="524359" y="1452283"/>
            <a:ext cx="10829441" cy="310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48" name="Google Shape;5248;p40"/>
          <p:cNvGrpSpPr/>
          <p:nvPr/>
        </p:nvGrpSpPr>
        <p:grpSpPr>
          <a:xfrm>
            <a:off x="9839325" y="5999594"/>
            <a:ext cx="1892299" cy="580351"/>
            <a:chOff x="9839325" y="5999594"/>
            <a:chExt cx="1892299" cy="580351"/>
          </a:xfrm>
        </p:grpSpPr>
        <p:pic>
          <p:nvPicPr>
            <p:cNvPr id="5249" name="Google Shape;5249;p40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67" t="9777" r="22654" b="36877"/>
            <a:stretch/>
          </p:blipFill>
          <p:spPr>
            <a:xfrm>
              <a:off x="10991849" y="5999594"/>
              <a:ext cx="739775" cy="58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0" name="Google Shape;5250;p4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67" t="4207" r="7528" b="12300"/>
            <a:stretch/>
          </p:blipFill>
          <p:spPr>
            <a:xfrm>
              <a:off x="9839325" y="6026150"/>
              <a:ext cx="967435" cy="517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51" name="Google Shape;5251;p40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2" name="Google Shape;5252;p40"/>
          <p:cNvSpPr txBox="1">
            <a:spLocks noGrp="1"/>
          </p:cNvSpPr>
          <p:nvPr>
            <p:ph type="body" idx="2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4" name="Google Shape;5254;p41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59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5" name="Google Shape;5255;p41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EF5553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6" name="Google Shape;5256;p41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57" name="Google Shape;5257;p41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58" name="Google Shape;5258;p41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59" name="Google Shape;5259;p41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5260" name="Google Shape;5260;p4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1" name="Google Shape;5261;p4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2" name="Google Shape;5262;p41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63" name="Google Shape;5263;p41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5" name="Google Shape;5265;p42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6" name="Google Shape;5266;p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457" r="-837" b="-68530"/>
          <a:stretch/>
        </p:blipFill>
        <p:spPr>
          <a:xfrm>
            <a:off x="-16690" y="0"/>
            <a:ext cx="5176065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42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8" name="Google Shape;5268;p42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9" name="Google Shape;5269;p42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0" name="Google Shape;5270;p42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5271" name="Google Shape;5271;p42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5272" name="Google Shape;5272;p4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3" name="Google Shape;5273;p4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74" name="Google Shape;5274;p42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5" name="Google Shape;5275;p42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" name="Google Shape;5277;p43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8" name="Google Shape;5278;p43"/>
          <p:cNvGrpSpPr/>
          <p:nvPr/>
        </p:nvGrpSpPr>
        <p:grpSpPr>
          <a:xfrm>
            <a:off x="-3273" y="1065007"/>
            <a:ext cx="5165918" cy="4412228"/>
            <a:chOff x="-3273" y="1065007"/>
            <a:chExt cx="5165918" cy="4412228"/>
          </a:xfrm>
        </p:grpSpPr>
        <p:sp>
          <p:nvSpPr>
            <p:cNvPr id="5279" name="Google Shape;5279;p43"/>
            <p:cNvSpPr/>
            <p:nvPr/>
          </p:nvSpPr>
          <p:spPr>
            <a:xfrm>
              <a:off x="2496302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0" name="Google Shape;5280;p43"/>
            <p:cNvSpPr/>
            <p:nvPr/>
          </p:nvSpPr>
          <p:spPr>
            <a:xfrm>
              <a:off x="2596241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1" name="Google Shape;5281;p43"/>
            <p:cNvSpPr/>
            <p:nvPr/>
          </p:nvSpPr>
          <p:spPr>
            <a:xfrm>
              <a:off x="2496302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43"/>
            <p:cNvSpPr/>
            <p:nvPr/>
          </p:nvSpPr>
          <p:spPr>
            <a:xfrm>
              <a:off x="2596241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3" name="Google Shape;5283;p43"/>
            <p:cNvSpPr/>
            <p:nvPr/>
          </p:nvSpPr>
          <p:spPr>
            <a:xfrm>
              <a:off x="2496302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4" name="Google Shape;5284;p43"/>
            <p:cNvSpPr/>
            <p:nvPr/>
          </p:nvSpPr>
          <p:spPr>
            <a:xfrm>
              <a:off x="2596241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43"/>
            <p:cNvSpPr/>
            <p:nvPr/>
          </p:nvSpPr>
          <p:spPr>
            <a:xfrm>
              <a:off x="2496302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43"/>
            <p:cNvSpPr/>
            <p:nvPr/>
          </p:nvSpPr>
          <p:spPr>
            <a:xfrm>
              <a:off x="2596241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43"/>
            <p:cNvSpPr/>
            <p:nvPr/>
          </p:nvSpPr>
          <p:spPr>
            <a:xfrm>
              <a:off x="2496302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43"/>
            <p:cNvSpPr/>
            <p:nvPr/>
          </p:nvSpPr>
          <p:spPr>
            <a:xfrm>
              <a:off x="2596241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43"/>
            <p:cNvSpPr/>
            <p:nvPr/>
          </p:nvSpPr>
          <p:spPr>
            <a:xfrm>
              <a:off x="2496302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0" name="Google Shape;5290;p43"/>
            <p:cNvSpPr/>
            <p:nvPr/>
          </p:nvSpPr>
          <p:spPr>
            <a:xfrm>
              <a:off x="2596241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1" name="Google Shape;5291;p43"/>
            <p:cNvSpPr/>
            <p:nvPr/>
          </p:nvSpPr>
          <p:spPr>
            <a:xfrm>
              <a:off x="2396310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43"/>
            <p:cNvSpPr/>
            <p:nvPr/>
          </p:nvSpPr>
          <p:spPr>
            <a:xfrm>
              <a:off x="249630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3" name="Google Shape;5293;p43"/>
            <p:cNvSpPr/>
            <p:nvPr/>
          </p:nvSpPr>
          <p:spPr>
            <a:xfrm>
              <a:off x="2596241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4" name="Google Shape;5294;p43"/>
            <p:cNvSpPr/>
            <p:nvPr/>
          </p:nvSpPr>
          <p:spPr>
            <a:xfrm>
              <a:off x="2696232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5" name="Google Shape;5295;p43"/>
            <p:cNvSpPr/>
            <p:nvPr/>
          </p:nvSpPr>
          <p:spPr>
            <a:xfrm>
              <a:off x="2396310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6" name="Google Shape;5296;p43"/>
            <p:cNvSpPr/>
            <p:nvPr/>
          </p:nvSpPr>
          <p:spPr>
            <a:xfrm>
              <a:off x="249630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43"/>
            <p:cNvSpPr/>
            <p:nvPr/>
          </p:nvSpPr>
          <p:spPr>
            <a:xfrm>
              <a:off x="2596241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43"/>
            <p:cNvSpPr/>
            <p:nvPr/>
          </p:nvSpPr>
          <p:spPr>
            <a:xfrm>
              <a:off x="2696232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9" name="Google Shape;5299;p43"/>
            <p:cNvSpPr/>
            <p:nvPr/>
          </p:nvSpPr>
          <p:spPr>
            <a:xfrm>
              <a:off x="2396310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0" name="Google Shape;5300;p43"/>
            <p:cNvSpPr/>
            <p:nvPr/>
          </p:nvSpPr>
          <p:spPr>
            <a:xfrm>
              <a:off x="249630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43"/>
            <p:cNvSpPr/>
            <p:nvPr/>
          </p:nvSpPr>
          <p:spPr>
            <a:xfrm>
              <a:off x="2596241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43"/>
            <p:cNvSpPr/>
            <p:nvPr/>
          </p:nvSpPr>
          <p:spPr>
            <a:xfrm>
              <a:off x="2696232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43"/>
            <p:cNvSpPr/>
            <p:nvPr/>
          </p:nvSpPr>
          <p:spPr>
            <a:xfrm>
              <a:off x="2396310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43"/>
            <p:cNvSpPr/>
            <p:nvPr/>
          </p:nvSpPr>
          <p:spPr>
            <a:xfrm>
              <a:off x="249630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43"/>
            <p:cNvSpPr/>
            <p:nvPr/>
          </p:nvSpPr>
          <p:spPr>
            <a:xfrm>
              <a:off x="2596241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6" name="Google Shape;5306;p43"/>
            <p:cNvSpPr/>
            <p:nvPr/>
          </p:nvSpPr>
          <p:spPr>
            <a:xfrm>
              <a:off x="2696232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7" name="Google Shape;5307;p43"/>
            <p:cNvSpPr/>
            <p:nvPr/>
          </p:nvSpPr>
          <p:spPr>
            <a:xfrm>
              <a:off x="2296319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8" name="Google Shape;5308;p43"/>
            <p:cNvSpPr/>
            <p:nvPr/>
          </p:nvSpPr>
          <p:spPr>
            <a:xfrm>
              <a:off x="2396310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43"/>
            <p:cNvSpPr/>
            <p:nvPr/>
          </p:nvSpPr>
          <p:spPr>
            <a:xfrm>
              <a:off x="249630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43"/>
            <p:cNvSpPr/>
            <p:nvPr/>
          </p:nvSpPr>
          <p:spPr>
            <a:xfrm>
              <a:off x="2596241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43"/>
            <p:cNvSpPr/>
            <p:nvPr/>
          </p:nvSpPr>
          <p:spPr>
            <a:xfrm>
              <a:off x="2696232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43"/>
            <p:cNvSpPr/>
            <p:nvPr/>
          </p:nvSpPr>
          <p:spPr>
            <a:xfrm>
              <a:off x="2796223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43"/>
            <p:cNvSpPr/>
            <p:nvPr/>
          </p:nvSpPr>
          <p:spPr>
            <a:xfrm>
              <a:off x="219632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43"/>
            <p:cNvSpPr/>
            <p:nvPr/>
          </p:nvSpPr>
          <p:spPr>
            <a:xfrm>
              <a:off x="229631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5" name="Google Shape;5315;p43"/>
            <p:cNvSpPr/>
            <p:nvPr/>
          </p:nvSpPr>
          <p:spPr>
            <a:xfrm>
              <a:off x="2396310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6" name="Google Shape;5316;p43"/>
            <p:cNvSpPr/>
            <p:nvPr/>
          </p:nvSpPr>
          <p:spPr>
            <a:xfrm>
              <a:off x="249630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7" name="Google Shape;5317;p43"/>
            <p:cNvSpPr/>
            <p:nvPr/>
          </p:nvSpPr>
          <p:spPr>
            <a:xfrm>
              <a:off x="2596241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8" name="Google Shape;5318;p43"/>
            <p:cNvSpPr/>
            <p:nvPr/>
          </p:nvSpPr>
          <p:spPr>
            <a:xfrm>
              <a:off x="2696232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9" name="Google Shape;5319;p43"/>
            <p:cNvSpPr/>
            <p:nvPr/>
          </p:nvSpPr>
          <p:spPr>
            <a:xfrm>
              <a:off x="279622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0" name="Google Shape;5320;p43"/>
            <p:cNvSpPr/>
            <p:nvPr/>
          </p:nvSpPr>
          <p:spPr>
            <a:xfrm>
              <a:off x="289621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1" name="Google Shape;5321;p43"/>
            <p:cNvSpPr/>
            <p:nvPr/>
          </p:nvSpPr>
          <p:spPr>
            <a:xfrm>
              <a:off x="209633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2" name="Google Shape;5322;p43"/>
            <p:cNvSpPr/>
            <p:nvPr/>
          </p:nvSpPr>
          <p:spPr>
            <a:xfrm>
              <a:off x="219632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3" name="Google Shape;5323;p43"/>
            <p:cNvSpPr/>
            <p:nvPr/>
          </p:nvSpPr>
          <p:spPr>
            <a:xfrm>
              <a:off x="229631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43"/>
            <p:cNvSpPr/>
            <p:nvPr/>
          </p:nvSpPr>
          <p:spPr>
            <a:xfrm>
              <a:off x="239631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43"/>
            <p:cNvSpPr/>
            <p:nvPr/>
          </p:nvSpPr>
          <p:spPr>
            <a:xfrm>
              <a:off x="249630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43"/>
            <p:cNvSpPr/>
            <p:nvPr/>
          </p:nvSpPr>
          <p:spPr>
            <a:xfrm>
              <a:off x="2596241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7" name="Google Shape;5327;p43"/>
            <p:cNvSpPr/>
            <p:nvPr/>
          </p:nvSpPr>
          <p:spPr>
            <a:xfrm>
              <a:off x="269623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8" name="Google Shape;5328;p43"/>
            <p:cNvSpPr/>
            <p:nvPr/>
          </p:nvSpPr>
          <p:spPr>
            <a:xfrm>
              <a:off x="279622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9" name="Google Shape;5329;p43"/>
            <p:cNvSpPr/>
            <p:nvPr/>
          </p:nvSpPr>
          <p:spPr>
            <a:xfrm>
              <a:off x="289621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0" name="Google Shape;5330;p43"/>
            <p:cNvSpPr/>
            <p:nvPr/>
          </p:nvSpPr>
          <p:spPr>
            <a:xfrm>
              <a:off x="299620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1" name="Google Shape;5331;p43"/>
            <p:cNvSpPr/>
            <p:nvPr/>
          </p:nvSpPr>
          <p:spPr>
            <a:xfrm>
              <a:off x="19963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43"/>
            <p:cNvSpPr/>
            <p:nvPr/>
          </p:nvSpPr>
          <p:spPr>
            <a:xfrm>
              <a:off x="209633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43"/>
            <p:cNvSpPr/>
            <p:nvPr/>
          </p:nvSpPr>
          <p:spPr>
            <a:xfrm>
              <a:off x="219632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43"/>
            <p:cNvSpPr/>
            <p:nvPr/>
          </p:nvSpPr>
          <p:spPr>
            <a:xfrm>
              <a:off x="229631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43"/>
            <p:cNvSpPr/>
            <p:nvPr/>
          </p:nvSpPr>
          <p:spPr>
            <a:xfrm>
              <a:off x="239631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43"/>
            <p:cNvSpPr/>
            <p:nvPr/>
          </p:nvSpPr>
          <p:spPr>
            <a:xfrm>
              <a:off x="249630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43"/>
            <p:cNvSpPr/>
            <p:nvPr/>
          </p:nvSpPr>
          <p:spPr>
            <a:xfrm>
              <a:off x="259624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43"/>
            <p:cNvSpPr/>
            <p:nvPr/>
          </p:nvSpPr>
          <p:spPr>
            <a:xfrm>
              <a:off x="269623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43"/>
            <p:cNvSpPr/>
            <p:nvPr/>
          </p:nvSpPr>
          <p:spPr>
            <a:xfrm>
              <a:off x="279622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43"/>
            <p:cNvSpPr/>
            <p:nvPr/>
          </p:nvSpPr>
          <p:spPr>
            <a:xfrm>
              <a:off x="289621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1" name="Google Shape;5341;p43"/>
            <p:cNvSpPr/>
            <p:nvPr/>
          </p:nvSpPr>
          <p:spPr>
            <a:xfrm>
              <a:off x="299620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2" name="Google Shape;5342;p43"/>
            <p:cNvSpPr/>
            <p:nvPr/>
          </p:nvSpPr>
          <p:spPr>
            <a:xfrm>
              <a:off x="309614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43"/>
            <p:cNvSpPr/>
            <p:nvPr/>
          </p:nvSpPr>
          <p:spPr>
            <a:xfrm>
              <a:off x="189640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43"/>
            <p:cNvSpPr/>
            <p:nvPr/>
          </p:nvSpPr>
          <p:spPr>
            <a:xfrm>
              <a:off x="19963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5" name="Google Shape;5345;p43"/>
            <p:cNvSpPr/>
            <p:nvPr/>
          </p:nvSpPr>
          <p:spPr>
            <a:xfrm>
              <a:off x="20963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6" name="Google Shape;5346;p43"/>
            <p:cNvSpPr/>
            <p:nvPr/>
          </p:nvSpPr>
          <p:spPr>
            <a:xfrm>
              <a:off x="219632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43"/>
            <p:cNvSpPr/>
            <p:nvPr/>
          </p:nvSpPr>
          <p:spPr>
            <a:xfrm>
              <a:off x="229631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8" name="Google Shape;5348;p43"/>
            <p:cNvSpPr/>
            <p:nvPr/>
          </p:nvSpPr>
          <p:spPr>
            <a:xfrm>
              <a:off x="239631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9" name="Google Shape;5349;p43"/>
            <p:cNvSpPr/>
            <p:nvPr/>
          </p:nvSpPr>
          <p:spPr>
            <a:xfrm>
              <a:off x="249630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43"/>
            <p:cNvSpPr/>
            <p:nvPr/>
          </p:nvSpPr>
          <p:spPr>
            <a:xfrm>
              <a:off x="259624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43"/>
            <p:cNvSpPr/>
            <p:nvPr/>
          </p:nvSpPr>
          <p:spPr>
            <a:xfrm>
              <a:off x="269623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43"/>
            <p:cNvSpPr/>
            <p:nvPr/>
          </p:nvSpPr>
          <p:spPr>
            <a:xfrm>
              <a:off x="279622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43"/>
            <p:cNvSpPr/>
            <p:nvPr/>
          </p:nvSpPr>
          <p:spPr>
            <a:xfrm>
              <a:off x="289621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4" name="Google Shape;5354;p43"/>
            <p:cNvSpPr/>
            <p:nvPr/>
          </p:nvSpPr>
          <p:spPr>
            <a:xfrm>
              <a:off x="299620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5" name="Google Shape;5355;p43"/>
            <p:cNvSpPr/>
            <p:nvPr/>
          </p:nvSpPr>
          <p:spPr>
            <a:xfrm>
              <a:off x="309614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6" name="Google Shape;5356;p43"/>
            <p:cNvSpPr/>
            <p:nvPr/>
          </p:nvSpPr>
          <p:spPr>
            <a:xfrm>
              <a:off x="319613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7" name="Google Shape;5357;p43"/>
            <p:cNvSpPr/>
            <p:nvPr/>
          </p:nvSpPr>
          <p:spPr>
            <a:xfrm>
              <a:off x="189640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8" name="Google Shape;5358;p43"/>
            <p:cNvSpPr/>
            <p:nvPr/>
          </p:nvSpPr>
          <p:spPr>
            <a:xfrm>
              <a:off x="19963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9" name="Google Shape;5359;p43"/>
            <p:cNvSpPr/>
            <p:nvPr/>
          </p:nvSpPr>
          <p:spPr>
            <a:xfrm>
              <a:off x="20963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0" name="Google Shape;5360;p43"/>
            <p:cNvSpPr/>
            <p:nvPr/>
          </p:nvSpPr>
          <p:spPr>
            <a:xfrm>
              <a:off x="219632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1" name="Google Shape;5361;p43"/>
            <p:cNvSpPr/>
            <p:nvPr/>
          </p:nvSpPr>
          <p:spPr>
            <a:xfrm>
              <a:off x="229631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2" name="Google Shape;5362;p43"/>
            <p:cNvSpPr/>
            <p:nvPr/>
          </p:nvSpPr>
          <p:spPr>
            <a:xfrm>
              <a:off x="239631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3" name="Google Shape;5363;p43"/>
            <p:cNvSpPr/>
            <p:nvPr/>
          </p:nvSpPr>
          <p:spPr>
            <a:xfrm>
              <a:off x="249630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4" name="Google Shape;5364;p43"/>
            <p:cNvSpPr/>
            <p:nvPr/>
          </p:nvSpPr>
          <p:spPr>
            <a:xfrm>
              <a:off x="259624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5" name="Google Shape;5365;p43"/>
            <p:cNvSpPr/>
            <p:nvPr/>
          </p:nvSpPr>
          <p:spPr>
            <a:xfrm>
              <a:off x="269623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6" name="Google Shape;5366;p43"/>
            <p:cNvSpPr/>
            <p:nvPr/>
          </p:nvSpPr>
          <p:spPr>
            <a:xfrm>
              <a:off x="279622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7" name="Google Shape;5367;p43"/>
            <p:cNvSpPr/>
            <p:nvPr/>
          </p:nvSpPr>
          <p:spPr>
            <a:xfrm>
              <a:off x="289621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8" name="Google Shape;5368;p43"/>
            <p:cNvSpPr/>
            <p:nvPr/>
          </p:nvSpPr>
          <p:spPr>
            <a:xfrm>
              <a:off x="299620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9" name="Google Shape;5369;p43"/>
            <p:cNvSpPr/>
            <p:nvPr/>
          </p:nvSpPr>
          <p:spPr>
            <a:xfrm>
              <a:off x="309614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0" name="Google Shape;5370;p43"/>
            <p:cNvSpPr/>
            <p:nvPr/>
          </p:nvSpPr>
          <p:spPr>
            <a:xfrm>
              <a:off x="319613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1" name="Google Shape;5371;p43"/>
            <p:cNvSpPr/>
            <p:nvPr/>
          </p:nvSpPr>
          <p:spPr>
            <a:xfrm>
              <a:off x="17964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2" name="Google Shape;5372;p43"/>
            <p:cNvSpPr/>
            <p:nvPr/>
          </p:nvSpPr>
          <p:spPr>
            <a:xfrm>
              <a:off x="189640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3" name="Google Shape;5373;p43"/>
            <p:cNvSpPr/>
            <p:nvPr/>
          </p:nvSpPr>
          <p:spPr>
            <a:xfrm>
              <a:off x="19963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4" name="Google Shape;5374;p43"/>
            <p:cNvSpPr/>
            <p:nvPr/>
          </p:nvSpPr>
          <p:spPr>
            <a:xfrm>
              <a:off x="20963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5" name="Google Shape;5375;p43"/>
            <p:cNvSpPr/>
            <p:nvPr/>
          </p:nvSpPr>
          <p:spPr>
            <a:xfrm>
              <a:off x="21963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6" name="Google Shape;5376;p43"/>
            <p:cNvSpPr/>
            <p:nvPr/>
          </p:nvSpPr>
          <p:spPr>
            <a:xfrm>
              <a:off x="229631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7" name="Google Shape;5377;p43"/>
            <p:cNvSpPr/>
            <p:nvPr/>
          </p:nvSpPr>
          <p:spPr>
            <a:xfrm>
              <a:off x="239631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8" name="Google Shape;5378;p43"/>
            <p:cNvSpPr/>
            <p:nvPr/>
          </p:nvSpPr>
          <p:spPr>
            <a:xfrm>
              <a:off x="249630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9" name="Google Shape;5379;p43"/>
            <p:cNvSpPr/>
            <p:nvPr/>
          </p:nvSpPr>
          <p:spPr>
            <a:xfrm>
              <a:off x="259624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0" name="Google Shape;5380;p43"/>
            <p:cNvSpPr/>
            <p:nvPr/>
          </p:nvSpPr>
          <p:spPr>
            <a:xfrm>
              <a:off x="269623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1" name="Google Shape;5381;p43"/>
            <p:cNvSpPr/>
            <p:nvPr/>
          </p:nvSpPr>
          <p:spPr>
            <a:xfrm>
              <a:off x="279622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2" name="Google Shape;5382;p43"/>
            <p:cNvSpPr/>
            <p:nvPr/>
          </p:nvSpPr>
          <p:spPr>
            <a:xfrm>
              <a:off x="289621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3" name="Google Shape;5383;p43"/>
            <p:cNvSpPr/>
            <p:nvPr/>
          </p:nvSpPr>
          <p:spPr>
            <a:xfrm>
              <a:off x="299620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4" name="Google Shape;5384;p43"/>
            <p:cNvSpPr/>
            <p:nvPr/>
          </p:nvSpPr>
          <p:spPr>
            <a:xfrm>
              <a:off x="309614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5" name="Google Shape;5385;p43"/>
            <p:cNvSpPr/>
            <p:nvPr/>
          </p:nvSpPr>
          <p:spPr>
            <a:xfrm>
              <a:off x="319613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6" name="Google Shape;5386;p43"/>
            <p:cNvSpPr/>
            <p:nvPr/>
          </p:nvSpPr>
          <p:spPr>
            <a:xfrm>
              <a:off x="329612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7" name="Google Shape;5387;p43"/>
            <p:cNvSpPr/>
            <p:nvPr/>
          </p:nvSpPr>
          <p:spPr>
            <a:xfrm>
              <a:off x="17964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8" name="Google Shape;5388;p43"/>
            <p:cNvSpPr/>
            <p:nvPr/>
          </p:nvSpPr>
          <p:spPr>
            <a:xfrm>
              <a:off x="189640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9" name="Google Shape;5389;p43"/>
            <p:cNvSpPr/>
            <p:nvPr/>
          </p:nvSpPr>
          <p:spPr>
            <a:xfrm>
              <a:off x="19963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0" name="Google Shape;5390;p43"/>
            <p:cNvSpPr/>
            <p:nvPr/>
          </p:nvSpPr>
          <p:spPr>
            <a:xfrm>
              <a:off x="20963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1" name="Google Shape;5391;p43"/>
            <p:cNvSpPr/>
            <p:nvPr/>
          </p:nvSpPr>
          <p:spPr>
            <a:xfrm>
              <a:off x="21963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2" name="Google Shape;5392;p43"/>
            <p:cNvSpPr/>
            <p:nvPr/>
          </p:nvSpPr>
          <p:spPr>
            <a:xfrm>
              <a:off x="229631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3" name="Google Shape;5393;p43"/>
            <p:cNvSpPr/>
            <p:nvPr/>
          </p:nvSpPr>
          <p:spPr>
            <a:xfrm>
              <a:off x="239631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4" name="Google Shape;5394;p43"/>
            <p:cNvSpPr/>
            <p:nvPr/>
          </p:nvSpPr>
          <p:spPr>
            <a:xfrm>
              <a:off x="249630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5" name="Google Shape;5395;p43"/>
            <p:cNvSpPr/>
            <p:nvPr/>
          </p:nvSpPr>
          <p:spPr>
            <a:xfrm>
              <a:off x="259624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6" name="Google Shape;5396;p43"/>
            <p:cNvSpPr/>
            <p:nvPr/>
          </p:nvSpPr>
          <p:spPr>
            <a:xfrm>
              <a:off x="269623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7" name="Google Shape;5397;p43"/>
            <p:cNvSpPr/>
            <p:nvPr/>
          </p:nvSpPr>
          <p:spPr>
            <a:xfrm>
              <a:off x="279622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8" name="Google Shape;5398;p43"/>
            <p:cNvSpPr/>
            <p:nvPr/>
          </p:nvSpPr>
          <p:spPr>
            <a:xfrm>
              <a:off x="289621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9" name="Google Shape;5399;p43"/>
            <p:cNvSpPr/>
            <p:nvPr/>
          </p:nvSpPr>
          <p:spPr>
            <a:xfrm>
              <a:off x="299620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0" name="Google Shape;5400;p43"/>
            <p:cNvSpPr/>
            <p:nvPr/>
          </p:nvSpPr>
          <p:spPr>
            <a:xfrm>
              <a:off x="309614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1" name="Google Shape;5401;p43"/>
            <p:cNvSpPr/>
            <p:nvPr/>
          </p:nvSpPr>
          <p:spPr>
            <a:xfrm>
              <a:off x="319613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2" name="Google Shape;5402;p43"/>
            <p:cNvSpPr/>
            <p:nvPr/>
          </p:nvSpPr>
          <p:spPr>
            <a:xfrm>
              <a:off x="329612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3" name="Google Shape;5403;p43"/>
            <p:cNvSpPr/>
            <p:nvPr/>
          </p:nvSpPr>
          <p:spPr>
            <a:xfrm>
              <a:off x="16964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4" name="Google Shape;5404;p43"/>
            <p:cNvSpPr/>
            <p:nvPr/>
          </p:nvSpPr>
          <p:spPr>
            <a:xfrm>
              <a:off x="17964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5" name="Google Shape;5405;p43"/>
            <p:cNvSpPr/>
            <p:nvPr/>
          </p:nvSpPr>
          <p:spPr>
            <a:xfrm>
              <a:off x="189640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6" name="Google Shape;5406;p43"/>
            <p:cNvSpPr/>
            <p:nvPr/>
          </p:nvSpPr>
          <p:spPr>
            <a:xfrm>
              <a:off x="19963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7" name="Google Shape;5407;p43"/>
            <p:cNvSpPr/>
            <p:nvPr/>
          </p:nvSpPr>
          <p:spPr>
            <a:xfrm>
              <a:off x="20963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8" name="Google Shape;5408;p43"/>
            <p:cNvSpPr/>
            <p:nvPr/>
          </p:nvSpPr>
          <p:spPr>
            <a:xfrm>
              <a:off x="21963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9" name="Google Shape;5409;p43"/>
            <p:cNvSpPr/>
            <p:nvPr/>
          </p:nvSpPr>
          <p:spPr>
            <a:xfrm>
              <a:off x="22963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0" name="Google Shape;5410;p43"/>
            <p:cNvSpPr/>
            <p:nvPr/>
          </p:nvSpPr>
          <p:spPr>
            <a:xfrm>
              <a:off x="239631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1" name="Google Shape;5411;p43"/>
            <p:cNvSpPr/>
            <p:nvPr/>
          </p:nvSpPr>
          <p:spPr>
            <a:xfrm>
              <a:off x="249630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2" name="Google Shape;5412;p43"/>
            <p:cNvSpPr/>
            <p:nvPr/>
          </p:nvSpPr>
          <p:spPr>
            <a:xfrm>
              <a:off x="259624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3" name="Google Shape;5413;p43"/>
            <p:cNvSpPr/>
            <p:nvPr/>
          </p:nvSpPr>
          <p:spPr>
            <a:xfrm>
              <a:off x="269623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4" name="Google Shape;5414;p43"/>
            <p:cNvSpPr/>
            <p:nvPr/>
          </p:nvSpPr>
          <p:spPr>
            <a:xfrm>
              <a:off x="279622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5" name="Google Shape;5415;p43"/>
            <p:cNvSpPr/>
            <p:nvPr/>
          </p:nvSpPr>
          <p:spPr>
            <a:xfrm>
              <a:off x="289621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6" name="Google Shape;5416;p43"/>
            <p:cNvSpPr/>
            <p:nvPr/>
          </p:nvSpPr>
          <p:spPr>
            <a:xfrm>
              <a:off x="299620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7" name="Google Shape;5417;p43"/>
            <p:cNvSpPr/>
            <p:nvPr/>
          </p:nvSpPr>
          <p:spPr>
            <a:xfrm>
              <a:off x="309614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8" name="Google Shape;5418;p43"/>
            <p:cNvSpPr/>
            <p:nvPr/>
          </p:nvSpPr>
          <p:spPr>
            <a:xfrm>
              <a:off x="319613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9" name="Google Shape;5419;p43"/>
            <p:cNvSpPr/>
            <p:nvPr/>
          </p:nvSpPr>
          <p:spPr>
            <a:xfrm>
              <a:off x="329612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0" name="Google Shape;5420;p43"/>
            <p:cNvSpPr/>
            <p:nvPr/>
          </p:nvSpPr>
          <p:spPr>
            <a:xfrm>
              <a:off x="339611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1" name="Google Shape;5421;p43"/>
            <p:cNvSpPr/>
            <p:nvPr/>
          </p:nvSpPr>
          <p:spPr>
            <a:xfrm>
              <a:off x="15964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2" name="Google Shape;5422;p43"/>
            <p:cNvSpPr/>
            <p:nvPr/>
          </p:nvSpPr>
          <p:spPr>
            <a:xfrm>
              <a:off x="16964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3" name="Google Shape;5423;p43"/>
            <p:cNvSpPr/>
            <p:nvPr/>
          </p:nvSpPr>
          <p:spPr>
            <a:xfrm>
              <a:off x="17964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4" name="Google Shape;5424;p43"/>
            <p:cNvSpPr/>
            <p:nvPr/>
          </p:nvSpPr>
          <p:spPr>
            <a:xfrm>
              <a:off x="189640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5" name="Google Shape;5425;p43"/>
            <p:cNvSpPr/>
            <p:nvPr/>
          </p:nvSpPr>
          <p:spPr>
            <a:xfrm>
              <a:off x="19963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6" name="Google Shape;5426;p43"/>
            <p:cNvSpPr/>
            <p:nvPr/>
          </p:nvSpPr>
          <p:spPr>
            <a:xfrm>
              <a:off x="20963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7" name="Google Shape;5427;p43"/>
            <p:cNvSpPr/>
            <p:nvPr/>
          </p:nvSpPr>
          <p:spPr>
            <a:xfrm>
              <a:off x="21963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8" name="Google Shape;5428;p43"/>
            <p:cNvSpPr/>
            <p:nvPr/>
          </p:nvSpPr>
          <p:spPr>
            <a:xfrm>
              <a:off x="22963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9" name="Google Shape;5429;p43"/>
            <p:cNvSpPr/>
            <p:nvPr/>
          </p:nvSpPr>
          <p:spPr>
            <a:xfrm>
              <a:off x="23963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0" name="Google Shape;5430;p43"/>
            <p:cNvSpPr/>
            <p:nvPr/>
          </p:nvSpPr>
          <p:spPr>
            <a:xfrm>
              <a:off x="249630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1" name="Google Shape;5431;p43"/>
            <p:cNvSpPr/>
            <p:nvPr/>
          </p:nvSpPr>
          <p:spPr>
            <a:xfrm>
              <a:off x="259624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2" name="Google Shape;5432;p43"/>
            <p:cNvSpPr/>
            <p:nvPr/>
          </p:nvSpPr>
          <p:spPr>
            <a:xfrm>
              <a:off x="269623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3" name="Google Shape;5433;p43"/>
            <p:cNvSpPr/>
            <p:nvPr/>
          </p:nvSpPr>
          <p:spPr>
            <a:xfrm>
              <a:off x="279622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4" name="Google Shape;5434;p43"/>
            <p:cNvSpPr/>
            <p:nvPr/>
          </p:nvSpPr>
          <p:spPr>
            <a:xfrm>
              <a:off x="289621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5" name="Google Shape;5435;p43"/>
            <p:cNvSpPr/>
            <p:nvPr/>
          </p:nvSpPr>
          <p:spPr>
            <a:xfrm>
              <a:off x="299620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6" name="Google Shape;5436;p43"/>
            <p:cNvSpPr/>
            <p:nvPr/>
          </p:nvSpPr>
          <p:spPr>
            <a:xfrm>
              <a:off x="309614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7" name="Google Shape;5437;p43"/>
            <p:cNvSpPr/>
            <p:nvPr/>
          </p:nvSpPr>
          <p:spPr>
            <a:xfrm>
              <a:off x="319613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8" name="Google Shape;5438;p43"/>
            <p:cNvSpPr/>
            <p:nvPr/>
          </p:nvSpPr>
          <p:spPr>
            <a:xfrm>
              <a:off x="329612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9" name="Google Shape;5439;p43"/>
            <p:cNvSpPr/>
            <p:nvPr/>
          </p:nvSpPr>
          <p:spPr>
            <a:xfrm>
              <a:off x="339611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0" name="Google Shape;5440;p43"/>
            <p:cNvSpPr/>
            <p:nvPr/>
          </p:nvSpPr>
          <p:spPr>
            <a:xfrm>
              <a:off x="349611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1" name="Google Shape;5441;p43"/>
            <p:cNvSpPr/>
            <p:nvPr/>
          </p:nvSpPr>
          <p:spPr>
            <a:xfrm>
              <a:off x="15964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2" name="Google Shape;5442;p43"/>
            <p:cNvSpPr/>
            <p:nvPr/>
          </p:nvSpPr>
          <p:spPr>
            <a:xfrm>
              <a:off x="16964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3" name="Google Shape;5443;p43"/>
            <p:cNvSpPr/>
            <p:nvPr/>
          </p:nvSpPr>
          <p:spPr>
            <a:xfrm>
              <a:off x="17964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4" name="Google Shape;5444;p43"/>
            <p:cNvSpPr/>
            <p:nvPr/>
          </p:nvSpPr>
          <p:spPr>
            <a:xfrm>
              <a:off x="189640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5" name="Google Shape;5445;p43"/>
            <p:cNvSpPr/>
            <p:nvPr/>
          </p:nvSpPr>
          <p:spPr>
            <a:xfrm>
              <a:off x="19963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6" name="Google Shape;5446;p43"/>
            <p:cNvSpPr/>
            <p:nvPr/>
          </p:nvSpPr>
          <p:spPr>
            <a:xfrm>
              <a:off x="20963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7" name="Google Shape;5447;p43"/>
            <p:cNvSpPr/>
            <p:nvPr/>
          </p:nvSpPr>
          <p:spPr>
            <a:xfrm>
              <a:off x="21963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8" name="Google Shape;5448;p43"/>
            <p:cNvSpPr/>
            <p:nvPr/>
          </p:nvSpPr>
          <p:spPr>
            <a:xfrm>
              <a:off x="22963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9" name="Google Shape;5449;p43"/>
            <p:cNvSpPr/>
            <p:nvPr/>
          </p:nvSpPr>
          <p:spPr>
            <a:xfrm>
              <a:off x="23963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0" name="Google Shape;5450;p43"/>
            <p:cNvSpPr/>
            <p:nvPr/>
          </p:nvSpPr>
          <p:spPr>
            <a:xfrm>
              <a:off x="249630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1" name="Google Shape;5451;p43"/>
            <p:cNvSpPr/>
            <p:nvPr/>
          </p:nvSpPr>
          <p:spPr>
            <a:xfrm>
              <a:off x="259624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2" name="Google Shape;5452;p43"/>
            <p:cNvSpPr/>
            <p:nvPr/>
          </p:nvSpPr>
          <p:spPr>
            <a:xfrm>
              <a:off x="269623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279622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4" name="Google Shape;5454;p43"/>
            <p:cNvSpPr/>
            <p:nvPr/>
          </p:nvSpPr>
          <p:spPr>
            <a:xfrm>
              <a:off x="289621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5" name="Google Shape;5455;p43"/>
            <p:cNvSpPr/>
            <p:nvPr/>
          </p:nvSpPr>
          <p:spPr>
            <a:xfrm>
              <a:off x="299620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309614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7" name="Google Shape;5457;p43"/>
            <p:cNvSpPr/>
            <p:nvPr/>
          </p:nvSpPr>
          <p:spPr>
            <a:xfrm>
              <a:off x="319613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8" name="Google Shape;5458;p43"/>
            <p:cNvSpPr/>
            <p:nvPr/>
          </p:nvSpPr>
          <p:spPr>
            <a:xfrm>
              <a:off x="329612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9" name="Google Shape;5459;p43"/>
            <p:cNvSpPr/>
            <p:nvPr/>
          </p:nvSpPr>
          <p:spPr>
            <a:xfrm>
              <a:off x="339611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0" name="Google Shape;5460;p43"/>
            <p:cNvSpPr/>
            <p:nvPr/>
          </p:nvSpPr>
          <p:spPr>
            <a:xfrm>
              <a:off x="349611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1" name="Google Shape;5461;p43"/>
            <p:cNvSpPr/>
            <p:nvPr/>
          </p:nvSpPr>
          <p:spPr>
            <a:xfrm>
              <a:off x="15964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2" name="Google Shape;5462;p43"/>
            <p:cNvSpPr/>
            <p:nvPr/>
          </p:nvSpPr>
          <p:spPr>
            <a:xfrm>
              <a:off x="16964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3" name="Google Shape;5463;p43"/>
            <p:cNvSpPr/>
            <p:nvPr/>
          </p:nvSpPr>
          <p:spPr>
            <a:xfrm>
              <a:off x="17964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4" name="Google Shape;5464;p43"/>
            <p:cNvSpPr/>
            <p:nvPr/>
          </p:nvSpPr>
          <p:spPr>
            <a:xfrm>
              <a:off x="189640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5" name="Google Shape;5465;p43"/>
            <p:cNvSpPr/>
            <p:nvPr/>
          </p:nvSpPr>
          <p:spPr>
            <a:xfrm>
              <a:off x="19963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6" name="Google Shape;5466;p43"/>
            <p:cNvSpPr/>
            <p:nvPr/>
          </p:nvSpPr>
          <p:spPr>
            <a:xfrm>
              <a:off x="20963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7" name="Google Shape;5467;p43"/>
            <p:cNvSpPr/>
            <p:nvPr/>
          </p:nvSpPr>
          <p:spPr>
            <a:xfrm>
              <a:off x="21963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8" name="Google Shape;5468;p43"/>
            <p:cNvSpPr/>
            <p:nvPr/>
          </p:nvSpPr>
          <p:spPr>
            <a:xfrm>
              <a:off x="22963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9" name="Google Shape;5469;p43"/>
            <p:cNvSpPr/>
            <p:nvPr/>
          </p:nvSpPr>
          <p:spPr>
            <a:xfrm>
              <a:off x="23963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0" name="Google Shape;5470;p43"/>
            <p:cNvSpPr/>
            <p:nvPr/>
          </p:nvSpPr>
          <p:spPr>
            <a:xfrm>
              <a:off x="249630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1" name="Google Shape;5471;p43"/>
            <p:cNvSpPr/>
            <p:nvPr/>
          </p:nvSpPr>
          <p:spPr>
            <a:xfrm>
              <a:off x="259624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2" name="Google Shape;5472;p43"/>
            <p:cNvSpPr/>
            <p:nvPr/>
          </p:nvSpPr>
          <p:spPr>
            <a:xfrm>
              <a:off x="269623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3" name="Google Shape;5473;p43"/>
            <p:cNvSpPr/>
            <p:nvPr/>
          </p:nvSpPr>
          <p:spPr>
            <a:xfrm>
              <a:off x="279622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4" name="Google Shape;5474;p43"/>
            <p:cNvSpPr/>
            <p:nvPr/>
          </p:nvSpPr>
          <p:spPr>
            <a:xfrm>
              <a:off x="289621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5" name="Google Shape;5475;p43"/>
            <p:cNvSpPr/>
            <p:nvPr/>
          </p:nvSpPr>
          <p:spPr>
            <a:xfrm>
              <a:off x="299620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6" name="Google Shape;5476;p43"/>
            <p:cNvSpPr/>
            <p:nvPr/>
          </p:nvSpPr>
          <p:spPr>
            <a:xfrm>
              <a:off x="309614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7" name="Google Shape;5477;p43"/>
            <p:cNvSpPr/>
            <p:nvPr/>
          </p:nvSpPr>
          <p:spPr>
            <a:xfrm>
              <a:off x="319613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8" name="Google Shape;5478;p43"/>
            <p:cNvSpPr/>
            <p:nvPr/>
          </p:nvSpPr>
          <p:spPr>
            <a:xfrm>
              <a:off x="329612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9" name="Google Shape;5479;p43"/>
            <p:cNvSpPr/>
            <p:nvPr/>
          </p:nvSpPr>
          <p:spPr>
            <a:xfrm>
              <a:off x="339611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0" name="Google Shape;5480;p43"/>
            <p:cNvSpPr/>
            <p:nvPr/>
          </p:nvSpPr>
          <p:spPr>
            <a:xfrm>
              <a:off x="349611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1" name="Google Shape;5481;p43"/>
            <p:cNvSpPr/>
            <p:nvPr/>
          </p:nvSpPr>
          <p:spPr>
            <a:xfrm>
              <a:off x="15964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2" name="Google Shape;5482;p43"/>
            <p:cNvSpPr/>
            <p:nvPr/>
          </p:nvSpPr>
          <p:spPr>
            <a:xfrm>
              <a:off x="16964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3" name="Google Shape;5483;p43"/>
            <p:cNvSpPr/>
            <p:nvPr/>
          </p:nvSpPr>
          <p:spPr>
            <a:xfrm>
              <a:off x="17964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4" name="Google Shape;5484;p43"/>
            <p:cNvSpPr/>
            <p:nvPr/>
          </p:nvSpPr>
          <p:spPr>
            <a:xfrm>
              <a:off x="189640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5" name="Google Shape;5485;p43"/>
            <p:cNvSpPr/>
            <p:nvPr/>
          </p:nvSpPr>
          <p:spPr>
            <a:xfrm>
              <a:off x="19963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6" name="Google Shape;5486;p43"/>
            <p:cNvSpPr/>
            <p:nvPr/>
          </p:nvSpPr>
          <p:spPr>
            <a:xfrm>
              <a:off x="20963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7" name="Google Shape;5487;p43"/>
            <p:cNvSpPr/>
            <p:nvPr/>
          </p:nvSpPr>
          <p:spPr>
            <a:xfrm>
              <a:off x="21963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8" name="Google Shape;5488;p43"/>
            <p:cNvSpPr/>
            <p:nvPr/>
          </p:nvSpPr>
          <p:spPr>
            <a:xfrm>
              <a:off x="22963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9" name="Google Shape;5489;p43"/>
            <p:cNvSpPr/>
            <p:nvPr/>
          </p:nvSpPr>
          <p:spPr>
            <a:xfrm>
              <a:off x="23963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0" name="Google Shape;5490;p43"/>
            <p:cNvSpPr/>
            <p:nvPr/>
          </p:nvSpPr>
          <p:spPr>
            <a:xfrm>
              <a:off x="249630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1" name="Google Shape;5491;p43"/>
            <p:cNvSpPr/>
            <p:nvPr/>
          </p:nvSpPr>
          <p:spPr>
            <a:xfrm>
              <a:off x="259624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2" name="Google Shape;5492;p43"/>
            <p:cNvSpPr/>
            <p:nvPr/>
          </p:nvSpPr>
          <p:spPr>
            <a:xfrm>
              <a:off x="269623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3" name="Google Shape;5493;p43"/>
            <p:cNvSpPr/>
            <p:nvPr/>
          </p:nvSpPr>
          <p:spPr>
            <a:xfrm>
              <a:off x="279622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4" name="Google Shape;5494;p43"/>
            <p:cNvSpPr/>
            <p:nvPr/>
          </p:nvSpPr>
          <p:spPr>
            <a:xfrm>
              <a:off x="289621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5" name="Google Shape;5495;p43"/>
            <p:cNvSpPr/>
            <p:nvPr/>
          </p:nvSpPr>
          <p:spPr>
            <a:xfrm>
              <a:off x="299620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6" name="Google Shape;5496;p43"/>
            <p:cNvSpPr/>
            <p:nvPr/>
          </p:nvSpPr>
          <p:spPr>
            <a:xfrm>
              <a:off x="309614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7" name="Google Shape;5497;p43"/>
            <p:cNvSpPr/>
            <p:nvPr/>
          </p:nvSpPr>
          <p:spPr>
            <a:xfrm>
              <a:off x="319613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8" name="Google Shape;5498;p43"/>
            <p:cNvSpPr/>
            <p:nvPr/>
          </p:nvSpPr>
          <p:spPr>
            <a:xfrm>
              <a:off x="329612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9" name="Google Shape;5499;p43"/>
            <p:cNvSpPr/>
            <p:nvPr/>
          </p:nvSpPr>
          <p:spPr>
            <a:xfrm>
              <a:off x="339611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0" name="Google Shape;5500;p43"/>
            <p:cNvSpPr/>
            <p:nvPr/>
          </p:nvSpPr>
          <p:spPr>
            <a:xfrm>
              <a:off x="349611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1" name="Google Shape;5501;p43"/>
            <p:cNvSpPr/>
            <p:nvPr/>
          </p:nvSpPr>
          <p:spPr>
            <a:xfrm>
              <a:off x="14964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2" name="Google Shape;5502;p43"/>
            <p:cNvSpPr/>
            <p:nvPr/>
          </p:nvSpPr>
          <p:spPr>
            <a:xfrm>
              <a:off x="15964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3" name="Google Shape;5503;p43"/>
            <p:cNvSpPr/>
            <p:nvPr/>
          </p:nvSpPr>
          <p:spPr>
            <a:xfrm>
              <a:off x="16964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4" name="Google Shape;5504;p43"/>
            <p:cNvSpPr/>
            <p:nvPr/>
          </p:nvSpPr>
          <p:spPr>
            <a:xfrm>
              <a:off x="17964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5" name="Google Shape;5505;p43"/>
            <p:cNvSpPr/>
            <p:nvPr/>
          </p:nvSpPr>
          <p:spPr>
            <a:xfrm>
              <a:off x="189640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6" name="Google Shape;5506;p43"/>
            <p:cNvSpPr/>
            <p:nvPr/>
          </p:nvSpPr>
          <p:spPr>
            <a:xfrm>
              <a:off x="19963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7" name="Google Shape;5507;p43"/>
            <p:cNvSpPr/>
            <p:nvPr/>
          </p:nvSpPr>
          <p:spPr>
            <a:xfrm>
              <a:off x="20963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8" name="Google Shape;5508;p43"/>
            <p:cNvSpPr/>
            <p:nvPr/>
          </p:nvSpPr>
          <p:spPr>
            <a:xfrm>
              <a:off x="21963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9" name="Google Shape;5509;p43"/>
            <p:cNvSpPr/>
            <p:nvPr/>
          </p:nvSpPr>
          <p:spPr>
            <a:xfrm>
              <a:off x="22963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0" name="Google Shape;5510;p43"/>
            <p:cNvSpPr/>
            <p:nvPr/>
          </p:nvSpPr>
          <p:spPr>
            <a:xfrm>
              <a:off x="23963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1" name="Google Shape;5511;p43"/>
            <p:cNvSpPr/>
            <p:nvPr/>
          </p:nvSpPr>
          <p:spPr>
            <a:xfrm>
              <a:off x="249630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2" name="Google Shape;5512;p43"/>
            <p:cNvSpPr/>
            <p:nvPr/>
          </p:nvSpPr>
          <p:spPr>
            <a:xfrm>
              <a:off x="259624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3" name="Google Shape;5513;p43"/>
            <p:cNvSpPr/>
            <p:nvPr/>
          </p:nvSpPr>
          <p:spPr>
            <a:xfrm>
              <a:off x="269623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4" name="Google Shape;5514;p43"/>
            <p:cNvSpPr/>
            <p:nvPr/>
          </p:nvSpPr>
          <p:spPr>
            <a:xfrm>
              <a:off x="279622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5" name="Google Shape;5515;p43"/>
            <p:cNvSpPr/>
            <p:nvPr/>
          </p:nvSpPr>
          <p:spPr>
            <a:xfrm>
              <a:off x="289621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6" name="Google Shape;5516;p43"/>
            <p:cNvSpPr/>
            <p:nvPr/>
          </p:nvSpPr>
          <p:spPr>
            <a:xfrm>
              <a:off x="299620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7" name="Google Shape;5517;p43"/>
            <p:cNvSpPr/>
            <p:nvPr/>
          </p:nvSpPr>
          <p:spPr>
            <a:xfrm>
              <a:off x="309614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8" name="Google Shape;5518;p43"/>
            <p:cNvSpPr/>
            <p:nvPr/>
          </p:nvSpPr>
          <p:spPr>
            <a:xfrm>
              <a:off x="319613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9" name="Google Shape;5519;p43"/>
            <p:cNvSpPr/>
            <p:nvPr/>
          </p:nvSpPr>
          <p:spPr>
            <a:xfrm>
              <a:off x="329612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0" name="Google Shape;5520;p43"/>
            <p:cNvSpPr/>
            <p:nvPr/>
          </p:nvSpPr>
          <p:spPr>
            <a:xfrm>
              <a:off x="339611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1" name="Google Shape;5521;p43"/>
            <p:cNvSpPr/>
            <p:nvPr/>
          </p:nvSpPr>
          <p:spPr>
            <a:xfrm>
              <a:off x="349611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2" name="Google Shape;5522;p43"/>
            <p:cNvSpPr/>
            <p:nvPr/>
          </p:nvSpPr>
          <p:spPr>
            <a:xfrm>
              <a:off x="359605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3" name="Google Shape;5523;p43"/>
            <p:cNvSpPr/>
            <p:nvPr/>
          </p:nvSpPr>
          <p:spPr>
            <a:xfrm>
              <a:off x="139650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4" name="Google Shape;5524;p43"/>
            <p:cNvSpPr/>
            <p:nvPr/>
          </p:nvSpPr>
          <p:spPr>
            <a:xfrm>
              <a:off x="14964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5" name="Google Shape;5525;p43"/>
            <p:cNvSpPr/>
            <p:nvPr/>
          </p:nvSpPr>
          <p:spPr>
            <a:xfrm>
              <a:off x="15964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6" name="Google Shape;5526;p43"/>
            <p:cNvSpPr/>
            <p:nvPr/>
          </p:nvSpPr>
          <p:spPr>
            <a:xfrm>
              <a:off x="16964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7" name="Google Shape;5527;p43"/>
            <p:cNvSpPr/>
            <p:nvPr/>
          </p:nvSpPr>
          <p:spPr>
            <a:xfrm>
              <a:off x="17964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8" name="Google Shape;5528;p43"/>
            <p:cNvSpPr/>
            <p:nvPr/>
          </p:nvSpPr>
          <p:spPr>
            <a:xfrm>
              <a:off x="189640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9" name="Google Shape;5529;p43"/>
            <p:cNvSpPr/>
            <p:nvPr/>
          </p:nvSpPr>
          <p:spPr>
            <a:xfrm>
              <a:off x="19963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0" name="Google Shape;5530;p43"/>
            <p:cNvSpPr/>
            <p:nvPr/>
          </p:nvSpPr>
          <p:spPr>
            <a:xfrm>
              <a:off x="20963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1" name="Google Shape;5531;p43"/>
            <p:cNvSpPr/>
            <p:nvPr/>
          </p:nvSpPr>
          <p:spPr>
            <a:xfrm>
              <a:off x="21963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2" name="Google Shape;5532;p43"/>
            <p:cNvSpPr/>
            <p:nvPr/>
          </p:nvSpPr>
          <p:spPr>
            <a:xfrm>
              <a:off x="22963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3" name="Google Shape;5533;p43"/>
            <p:cNvSpPr/>
            <p:nvPr/>
          </p:nvSpPr>
          <p:spPr>
            <a:xfrm>
              <a:off x="23963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4" name="Google Shape;5534;p43"/>
            <p:cNvSpPr/>
            <p:nvPr/>
          </p:nvSpPr>
          <p:spPr>
            <a:xfrm>
              <a:off x="249630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5" name="Google Shape;5535;p43"/>
            <p:cNvSpPr/>
            <p:nvPr/>
          </p:nvSpPr>
          <p:spPr>
            <a:xfrm>
              <a:off x="259624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6" name="Google Shape;5536;p43"/>
            <p:cNvSpPr/>
            <p:nvPr/>
          </p:nvSpPr>
          <p:spPr>
            <a:xfrm>
              <a:off x="269623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7" name="Google Shape;5537;p43"/>
            <p:cNvSpPr/>
            <p:nvPr/>
          </p:nvSpPr>
          <p:spPr>
            <a:xfrm>
              <a:off x="279622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8" name="Google Shape;5538;p43"/>
            <p:cNvSpPr/>
            <p:nvPr/>
          </p:nvSpPr>
          <p:spPr>
            <a:xfrm>
              <a:off x="289621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9" name="Google Shape;5539;p43"/>
            <p:cNvSpPr/>
            <p:nvPr/>
          </p:nvSpPr>
          <p:spPr>
            <a:xfrm>
              <a:off x="299620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0" name="Google Shape;5540;p43"/>
            <p:cNvSpPr/>
            <p:nvPr/>
          </p:nvSpPr>
          <p:spPr>
            <a:xfrm>
              <a:off x="309614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1" name="Google Shape;5541;p43"/>
            <p:cNvSpPr/>
            <p:nvPr/>
          </p:nvSpPr>
          <p:spPr>
            <a:xfrm>
              <a:off x="319613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2" name="Google Shape;5542;p43"/>
            <p:cNvSpPr/>
            <p:nvPr/>
          </p:nvSpPr>
          <p:spPr>
            <a:xfrm>
              <a:off x="329612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3" name="Google Shape;5543;p43"/>
            <p:cNvSpPr/>
            <p:nvPr/>
          </p:nvSpPr>
          <p:spPr>
            <a:xfrm>
              <a:off x="339611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4" name="Google Shape;5544;p43"/>
            <p:cNvSpPr/>
            <p:nvPr/>
          </p:nvSpPr>
          <p:spPr>
            <a:xfrm>
              <a:off x="349611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5" name="Google Shape;5545;p43"/>
            <p:cNvSpPr/>
            <p:nvPr/>
          </p:nvSpPr>
          <p:spPr>
            <a:xfrm>
              <a:off x="359605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6" name="Google Shape;5546;p43"/>
            <p:cNvSpPr/>
            <p:nvPr/>
          </p:nvSpPr>
          <p:spPr>
            <a:xfrm>
              <a:off x="369604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7" name="Google Shape;5547;p43"/>
            <p:cNvSpPr/>
            <p:nvPr/>
          </p:nvSpPr>
          <p:spPr>
            <a:xfrm>
              <a:off x="139650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8" name="Google Shape;5548;p43"/>
            <p:cNvSpPr/>
            <p:nvPr/>
          </p:nvSpPr>
          <p:spPr>
            <a:xfrm>
              <a:off x="14964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9" name="Google Shape;5549;p43"/>
            <p:cNvSpPr/>
            <p:nvPr/>
          </p:nvSpPr>
          <p:spPr>
            <a:xfrm>
              <a:off x="15964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0" name="Google Shape;5550;p43"/>
            <p:cNvSpPr/>
            <p:nvPr/>
          </p:nvSpPr>
          <p:spPr>
            <a:xfrm>
              <a:off x="16964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1" name="Google Shape;5551;p43"/>
            <p:cNvSpPr/>
            <p:nvPr/>
          </p:nvSpPr>
          <p:spPr>
            <a:xfrm>
              <a:off x="17964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2" name="Google Shape;5552;p43"/>
            <p:cNvSpPr/>
            <p:nvPr/>
          </p:nvSpPr>
          <p:spPr>
            <a:xfrm>
              <a:off x="189640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3" name="Google Shape;5553;p43"/>
            <p:cNvSpPr/>
            <p:nvPr/>
          </p:nvSpPr>
          <p:spPr>
            <a:xfrm>
              <a:off x="19963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4" name="Google Shape;5554;p43"/>
            <p:cNvSpPr/>
            <p:nvPr/>
          </p:nvSpPr>
          <p:spPr>
            <a:xfrm>
              <a:off x="20963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5" name="Google Shape;5555;p43"/>
            <p:cNvSpPr/>
            <p:nvPr/>
          </p:nvSpPr>
          <p:spPr>
            <a:xfrm>
              <a:off x="21963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6" name="Google Shape;5556;p43"/>
            <p:cNvSpPr/>
            <p:nvPr/>
          </p:nvSpPr>
          <p:spPr>
            <a:xfrm>
              <a:off x="22963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7" name="Google Shape;5557;p43"/>
            <p:cNvSpPr/>
            <p:nvPr/>
          </p:nvSpPr>
          <p:spPr>
            <a:xfrm>
              <a:off x="23963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8" name="Google Shape;5558;p43"/>
            <p:cNvSpPr/>
            <p:nvPr/>
          </p:nvSpPr>
          <p:spPr>
            <a:xfrm>
              <a:off x="249630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9" name="Google Shape;5559;p43"/>
            <p:cNvSpPr/>
            <p:nvPr/>
          </p:nvSpPr>
          <p:spPr>
            <a:xfrm>
              <a:off x="259624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0" name="Google Shape;5560;p43"/>
            <p:cNvSpPr/>
            <p:nvPr/>
          </p:nvSpPr>
          <p:spPr>
            <a:xfrm>
              <a:off x="269623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1" name="Google Shape;5561;p43"/>
            <p:cNvSpPr/>
            <p:nvPr/>
          </p:nvSpPr>
          <p:spPr>
            <a:xfrm>
              <a:off x="279622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2" name="Google Shape;5562;p43"/>
            <p:cNvSpPr/>
            <p:nvPr/>
          </p:nvSpPr>
          <p:spPr>
            <a:xfrm>
              <a:off x="289621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3" name="Google Shape;5563;p43"/>
            <p:cNvSpPr/>
            <p:nvPr/>
          </p:nvSpPr>
          <p:spPr>
            <a:xfrm>
              <a:off x="299620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4" name="Google Shape;5564;p43"/>
            <p:cNvSpPr/>
            <p:nvPr/>
          </p:nvSpPr>
          <p:spPr>
            <a:xfrm>
              <a:off x="309614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5" name="Google Shape;5565;p43"/>
            <p:cNvSpPr/>
            <p:nvPr/>
          </p:nvSpPr>
          <p:spPr>
            <a:xfrm>
              <a:off x="319613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6" name="Google Shape;5566;p43"/>
            <p:cNvSpPr/>
            <p:nvPr/>
          </p:nvSpPr>
          <p:spPr>
            <a:xfrm>
              <a:off x="329612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7" name="Google Shape;5567;p43"/>
            <p:cNvSpPr/>
            <p:nvPr/>
          </p:nvSpPr>
          <p:spPr>
            <a:xfrm>
              <a:off x="339611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8" name="Google Shape;5568;p43"/>
            <p:cNvSpPr/>
            <p:nvPr/>
          </p:nvSpPr>
          <p:spPr>
            <a:xfrm>
              <a:off x="349611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9" name="Google Shape;5569;p43"/>
            <p:cNvSpPr/>
            <p:nvPr/>
          </p:nvSpPr>
          <p:spPr>
            <a:xfrm>
              <a:off x="359605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0" name="Google Shape;5570;p43"/>
            <p:cNvSpPr/>
            <p:nvPr/>
          </p:nvSpPr>
          <p:spPr>
            <a:xfrm>
              <a:off x="369604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1" name="Google Shape;5571;p43"/>
            <p:cNvSpPr/>
            <p:nvPr/>
          </p:nvSpPr>
          <p:spPr>
            <a:xfrm>
              <a:off x="139650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2" name="Google Shape;5572;p43"/>
            <p:cNvSpPr/>
            <p:nvPr/>
          </p:nvSpPr>
          <p:spPr>
            <a:xfrm>
              <a:off x="14964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3" name="Google Shape;5573;p43"/>
            <p:cNvSpPr/>
            <p:nvPr/>
          </p:nvSpPr>
          <p:spPr>
            <a:xfrm>
              <a:off x="15964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4" name="Google Shape;5574;p43"/>
            <p:cNvSpPr/>
            <p:nvPr/>
          </p:nvSpPr>
          <p:spPr>
            <a:xfrm>
              <a:off x="16964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5" name="Google Shape;5575;p43"/>
            <p:cNvSpPr/>
            <p:nvPr/>
          </p:nvSpPr>
          <p:spPr>
            <a:xfrm>
              <a:off x="17964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6" name="Google Shape;5576;p43"/>
            <p:cNvSpPr/>
            <p:nvPr/>
          </p:nvSpPr>
          <p:spPr>
            <a:xfrm>
              <a:off x="189640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7" name="Google Shape;5577;p43"/>
            <p:cNvSpPr/>
            <p:nvPr/>
          </p:nvSpPr>
          <p:spPr>
            <a:xfrm>
              <a:off x="19963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8" name="Google Shape;5578;p43"/>
            <p:cNvSpPr/>
            <p:nvPr/>
          </p:nvSpPr>
          <p:spPr>
            <a:xfrm>
              <a:off x="20963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9" name="Google Shape;5579;p43"/>
            <p:cNvSpPr/>
            <p:nvPr/>
          </p:nvSpPr>
          <p:spPr>
            <a:xfrm>
              <a:off x="21963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0" name="Google Shape;5580;p43"/>
            <p:cNvSpPr/>
            <p:nvPr/>
          </p:nvSpPr>
          <p:spPr>
            <a:xfrm>
              <a:off x="22963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1" name="Google Shape;5581;p43"/>
            <p:cNvSpPr/>
            <p:nvPr/>
          </p:nvSpPr>
          <p:spPr>
            <a:xfrm>
              <a:off x="23963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2" name="Google Shape;5582;p43"/>
            <p:cNvSpPr/>
            <p:nvPr/>
          </p:nvSpPr>
          <p:spPr>
            <a:xfrm>
              <a:off x="249630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3" name="Google Shape;5583;p43"/>
            <p:cNvSpPr/>
            <p:nvPr/>
          </p:nvSpPr>
          <p:spPr>
            <a:xfrm>
              <a:off x="259624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4" name="Google Shape;5584;p43"/>
            <p:cNvSpPr/>
            <p:nvPr/>
          </p:nvSpPr>
          <p:spPr>
            <a:xfrm>
              <a:off x="269623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5" name="Google Shape;5585;p43"/>
            <p:cNvSpPr/>
            <p:nvPr/>
          </p:nvSpPr>
          <p:spPr>
            <a:xfrm>
              <a:off x="279622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6" name="Google Shape;5586;p43"/>
            <p:cNvSpPr/>
            <p:nvPr/>
          </p:nvSpPr>
          <p:spPr>
            <a:xfrm>
              <a:off x="289621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7" name="Google Shape;5587;p43"/>
            <p:cNvSpPr/>
            <p:nvPr/>
          </p:nvSpPr>
          <p:spPr>
            <a:xfrm>
              <a:off x="299620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8" name="Google Shape;5588;p43"/>
            <p:cNvSpPr/>
            <p:nvPr/>
          </p:nvSpPr>
          <p:spPr>
            <a:xfrm>
              <a:off x="309614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9" name="Google Shape;5589;p43"/>
            <p:cNvSpPr/>
            <p:nvPr/>
          </p:nvSpPr>
          <p:spPr>
            <a:xfrm>
              <a:off x="319613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0" name="Google Shape;5590;p43"/>
            <p:cNvSpPr/>
            <p:nvPr/>
          </p:nvSpPr>
          <p:spPr>
            <a:xfrm>
              <a:off x="329612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1" name="Google Shape;5591;p43"/>
            <p:cNvSpPr/>
            <p:nvPr/>
          </p:nvSpPr>
          <p:spPr>
            <a:xfrm>
              <a:off x="339611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2" name="Google Shape;5592;p43"/>
            <p:cNvSpPr/>
            <p:nvPr/>
          </p:nvSpPr>
          <p:spPr>
            <a:xfrm>
              <a:off x="349611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3" name="Google Shape;5593;p43"/>
            <p:cNvSpPr/>
            <p:nvPr/>
          </p:nvSpPr>
          <p:spPr>
            <a:xfrm>
              <a:off x="359605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4" name="Google Shape;5594;p43"/>
            <p:cNvSpPr/>
            <p:nvPr/>
          </p:nvSpPr>
          <p:spPr>
            <a:xfrm>
              <a:off x="369604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5" name="Google Shape;5595;p43"/>
            <p:cNvSpPr/>
            <p:nvPr/>
          </p:nvSpPr>
          <p:spPr>
            <a:xfrm>
              <a:off x="139650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6" name="Google Shape;5596;p43"/>
            <p:cNvSpPr/>
            <p:nvPr/>
          </p:nvSpPr>
          <p:spPr>
            <a:xfrm>
              <a:off x="14964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7" name="Google Shape;5597;p43"/>
            <p:cNvSpPr/>
            <p:nvPr/>
          </p:nvSpPr>
          <p:spPr>
            <a:xfrm>
              <a:off x="15964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8" name="Google Shape;5598;p43"/>
            <p:cNvSpPr/>
            <p:nvPr/>
          </p:nvSpPr>
          <p:spPr>
            <a:xfrm>
              <a:off x="16964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9" name="Google Shape;5599;p43"/>
            <p:cNvSpPr/>
            <p:nvPr/>
          </p:nvSpPr>
          <p:spPr>
            <a:xfrm>
              <a:off x="17964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0" name="Google Shape;5600;p43"/>
            <p:cNvSpPr/>
            <p:nvPr/>
          </p:nvSpPr>
          <p:spPr>
            <a:xfrm>
              <a:off x="189640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1" name="Google Shape;5601;p43"/>
            <p:cNvSpPr/>
            <p:nvPr/>
          </p:nvSpPr>
          <p:spPr>
            <a:xfrm>
              <a:off x="19963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2" name="Google Shape;5602;p43"/>
            <p:cNvSpPr/>
            <p:nvPr/>
          </p:nvSpPr>
          <p:spPr>
            <a:xfrm>
              <a:off x="20963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3" name="Google Shape;5603;p43"/>
            <p:cNvSpPr/>
            <p:nvPr/>
          </p:nvSpPr>
          <p:spPr>
            <a:xfrm>
              <a:off x="21963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4" name="Google Shape;5604;p43"/>
            <p:cNvSpPr/>
            <p:nvPr/>
          </p:nvSpPr>
          <p:spPr>
            <a:xfrm>
              <a:off x="22963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5" name="Google Shape;5605;p43"/>
            <p:cNvSpPr/>
            <p:nvPr/>
          </p:nvSpPr>
          <p:spPr>
            <a:xfrm>
              <a:off x="23963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6" name="Google Shape;5606;p43"/>
            <p:cNvSpPr/>
            <p:nvPr/>
          </p:nvSpPr>
          <p:spPr>
            <a:xfrm>
              <a:off x="249630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7" name="Google Shape;5607;p43"/>
            <p:cNvSpPr/>
            <p:nvPr/>
          </p:nvSpPr>
          <p:spPr>
            <a:xfrm>
              <a:off x="259624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8" name="Google Shape;5608;p43"/>
            <p:cNvSpPr/>
            <p:nvPr/>
          </p:nvSpPr>
          <p:spPr>
            <a:xfrm>
              <a:off x="269623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9" name="Google Shape;5609;p43"/>
            <p:cNvSpPr/>
            <p:nvPr/>
          </p:nvSpPr>
          <p:spPr>
            <a:xfrm>
              <a:off x="279622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0" name="Google Shape;5610;p43"/>
            <p:cNvSpPr/>
            <p:nvPr/>
          </p:nvSpPr>
          <p:spPr>
            <a:xfrm>
              <a:off x="289621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1" name="Google Shape;5611;p43"/>
            <p:cNvSpPr/>
            <p:nvPr/>
          </p:nvSpPr>
          <p:spPr>
            <a:xfrm>
              <a:off x="299620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2" name="Google Shape;5612;p43"/>
            <p:cNvSpPr/>
            <p:nvPr/>
          </p:nvSpPr>
          <p:spPr>
            <a:xfrm>
              <a:off x="309614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3" name="Google Shape;5613;p43"/>
            <p:cNvSpPr/>
            <p:nvPr/>
          </p:nvSpPr>
          <p:spPr>
            <a:xfrm>
              <a:off x="319613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4" name="Google Shape;5614;p43"/>
            <p:cNvSpPr/>
            <p:nvPr/>
          </p:nvSpPr>
          <p:spPr>
            <a:xfrm>
              <a:off x="329612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5" name="Google Shape;5615;p43"/>
            <p:cNvSpPr/>
            <p:nvPr/>
          </p:nvSpPr>
          <p:spPr>
            <a:xfrm>
              <a:off x="339611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6" name="Google Shape;5616;p43"/>
            <p:cNvSpPr/>
            <p:nvPr/>
          </p:nvSpPr>
          <p:spPr>
            <a:xfrm>
              <a:off x="349611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7" name="Google Shape;5617;p43"/>
            <p:cNvSpPr/>
            <p:nvPr/>
          </p:nvSpPr>
          <p:spPr>
            <a:xfrm>
              <a:off x="359605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8" name="Google Shape;5618;p43"/>
            <p:cNvSpPr/>
            <p:nvPr/>
          </p:nvSpPr>
          <p:spPr>
            <a:xfrm>
              <a:off x="369604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9" name="Google Shape;5619;p43"/>
            <p:cNvSpPr/>
            <p:nvPr/>
          </p:nvSpPr>
          <p:spPr>
            <a:xfrm>
              <a:off x="139650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0" name="Google Shape;5620;p43"/>
            <p:cNvSpPr/>
            <p:nvPr/>
          </p:nvSpPr>
          <p:spPr>
            <a:xfrm>
              <a:off x="14964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1" name="Google Shape;5621;p43"/>
            <p:cNvSpPr/>
            <p:nvPr/>
          </p:nvSpPr>
          <p:spPr>
            <a:xfrm>
              <a:off x="15964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2" name="Google Shape;5622;p43"/>
            <p:cNvSpPr/>
            <p:nvPr/>
          </p:nvSpPr>
          <p:spPr>
            <a:xfrm>
              <a:off x="16964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3" name="Google Shape;5623;p43"/>
            <p:cNvSpPr/>
            <p:nvPr/>
          </p:nvSpPr>
          <p:spPr>
            <a:xfrm>
              <a:off x="17964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4" name="Google Shape;5624;p43"/>
            <p:cNvSpPr/>
            <p:nvPr/>
          </p:nvSpPr>
          <p:spPr>
            <a:xfrm>
              <a:off x="189640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5" name="Google Shape;5625;p43"/>
            <p:cNvSpPr/>
            <p:nvPr/>
          </p:nvSpPr>
          <p:spPr>
            <a:xfrm>
              <a:off x="19963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6" name="Google Shape;5626;p43"/>
            <p:cNvSpPr/>
            <p:nvPr/>
          </p:nvSpPr>
          <p:spPr>
            <a:xfrm>
              <a:off x="20963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7" name="Google Shape;5627;p43"/>
            <p:cNvSpPr/>
            <p:nvPr/>
          </p:nvSpPr>
          <p:spPr>
            <a:xfrm>
              <a:off x="21963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8" name="Google Shape;5628;p43"/>
            <p:cNvSpPr/>
            <p:nvPr/>
          </p:nvSpPr>
          <p:spPr>
            <a:xfrm>
              <a:off x="22963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9" name="Google Shape;5629;p43"/>
            <p:cNvSpPr/>
            <p:nvPr/>
          </p:nvSpPr>
          <p:spPr>
            <a:xfrm>
              <a:off x="23963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0" name="Google Shape;5630;p43"/>
            <p:cNvSpPr/>
            <p:nvPr/>
          </p:nvSpPr>
          <p:spPr>
            <a:xfrm>
              <a:off x="249630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1" name="Google Shape;5631;p43"/>
            <p:cNvSpPr/>
            <p:nvPr/>
          </p:nvSpPr>
          <p:spPr>
            <a:xfrm>
              <a:off x="259624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2" name="Google Shape;5632;p43"/>
            <p:cNvSpPr/>
            <p:nvPr/>
          </p:nvSpPr>
          <p:spPr>
            <a:xfrm>
              <a:off x="269623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3" name="Google Shape;5633;p43"/>
            <p:cNvSpPr/>
            <p:nvPr/>
          </p:nvSpPr>
          <p:spPr>
            <a:xfrm>
              <a:off x="279622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4" name="Google Shape;5634;p43"/>
            <p:cNvSpPr/>
            <p:nvPr/>
          </p:nvSpPr>
          <p:spPr>
            <a:xfrm>
              <a:off x="289621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5" name="Google Shape;5635;p43"/>
            <p:cNvSpPr/>
            <p:nvPr/>
          </p:nvSpPr>
          <p:spPr>
            <a:xfrm>
              <a:off x="299620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6" name="Google Shape;5636;p43"/>
            <p:cNvSpPr/>
            <p:nvPr/>
          </p:nvSpPr>
          <p:spPr>
            <a:xfrm>
              <a:off x="309614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7" name="Google Shape;5637;p43"/>
            <p:cNvSpPr/>
            <p:nvPr/>
          </p:nvSpPr>
          <p:spPr>
            <a:xfrm>
              <a:off x="319613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8" name="Google Shape;5638;p43"/>
            <p:cNvSpPr/>
            <p:nvPr/>
          </p:nvSpPr>
          <p:spPr>
            <a:xfrm>
              <a:off x="329612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9" name="Google Shape;5639;p43"/>
            <p:cNvSpPr/>
            <p:nvPr/>
          </p:nvSpPr>
          <p:spPr>
            <a:xfrm>
              <a:off x="339611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0" name="Google Shape;5640;p43"/>
            <p:cNvSpPr/>
            <p:nvPr/>
          </p:nvSpPr>
          <p:spPr>
            <a:xfrm>
              <a:off x="349611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1" name="Google Shape;5641;p43"/>
            <p:cNvSpPr/>
            <p:nvPr/>
          </p:nvSpPr>
          <p:spPr>
            <a:xfrm>
              <a:off x="359605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2" name="Google Shape;5642;p43"/>
            <p:cNvSpPr/>
            <p:nvPr/>
          </p:nvSpPr>
          <p:spPr>
            <a:xfrm>
              <a:off x="369604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3" name="Google Shape;5643;p43"/>
            <p:cNvSpPr/>
            <p:nvPr/>
          </p:nvSpPr>
          <p:spPr>
            <a:xfrm>
              <a:off x="139650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4" name="Google Shape;5644;p43"/>
            <p:cNvSpPr/>
            <p:nvPr/>
          </p:nvSpPr>
          <p:spPr>
            <a:xfrm>
              <a:off x="14964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5" name="Google Shape;5645;p43"/>
            <p:cNvSpPr/>
            <p:nvPr/>
          </p:nvSpPr>
          <p:spPr>
            <a:xfrm>
              <a:off x="15964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6" name="Google Shape;5646;p43"/>
            <p:cNvSpPr/>
            <p:nvPr/>
          </p:nvSpPr>
          <p:spPr>
            <a:xfrm>
              <a:off x="16964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7" name="Google Shape;5647;p43"/>
            <p:cNvSpPr/>
            <p:nvPr/>
          </p:nvSpPr>
          <p:spPr>
            <a:xfrm>
              <a:off x="17964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8" name="Google Shape;5648;p43"/>
            <p:cNvSpPr/>
            <p:nvPr/>
          </p:nvSpPr>
          <p:spPr>
            <a:xfrm>
              <a:off x="189640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9" name="Google Shape;5649;p43"/>
            <p:cNvSpPr/>
            <p:nvPr/>
          </p:nvSpPr>
          <p:spPr>
            <a:xfrm>
              <a:off x="19963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0" name="Google Shape;5650;p43"/>
            <p:cNvSpPr/>
            <p:nvPr/>
          </p:nvSpPr>
          <p:spPr>
            <a:xfrm>
              <a:off x="20963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1" name="Google Shape;5651;p43"/>
            <p:cNvSpPr/>
            <p:nvPr/>
          </p:nvSpPr>
          <p:spPr>
            <a:xfrm>
              <a:off x="21963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2" name="Google Shape;5652;p43"/>
            <p:cNvSpPr/>
            <p:nvPr/>
          </p:nvSpPr>
          <p:spPr>
            <a:xfrm>
              <a:off x="22963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3" name="Google Shape;5653;p43"/>
            <p:cNvSpPr/>
            <p:nvPr/>
          </p:nvSpPr>
          <p:spPr>
            <a:xfrm>
              <a:off x="23963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4" name="Google Shape;5654;p43"/>
            <p:cNvSpPr/>
            <p:nvPr/>
          </p:nvSpPr>
          <p:spPr>
            <a:xfrm>
              <a:off x="249630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5" name="Google Shape;5655;p43"/>
            <p:cNvSpPr/>
            <p:nvPr/>
          </p:nvSpPr>
          <p:spPr>
            <a:xfrm>
              <a:off x="259624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6" name="Google Shape;5656;p43"/>
            <p:cNvSpPr/>
            <p:nvPr/>
          </p:nvSpPr>
          <p:spPr>
            <a:xfrm>
              <a:off x="269623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7" name="Google Shape;5657;p43"/>
            <p:cNvSpPr/>
            <p:nvPr/>
          </p:nvSpPr>
          <p:spPr>
            <a:xfrm>
              <a:off x="279622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8" name="Google Shape;5658;p43"/>
            <p:cNvSpPr/>
            <p:nvPr/>
          </p:nvSpPr>
          <p:spPr>
            <a:xfrm>
              <a:off x="289621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9" name="Google Shape;5659;p43"/>
            <p:cNvSpPr/>
            <p:nvPr/>
          </p:nvSpPr>
          <p:spPr>
            <a:xfrm>
              <a:off x="299620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0" name="Google Shape;5660;p43"/>
            <p:cNvSpPr/>
            <p:nvPr/>
          </p:nvSpPr>
          <p:spPr>
            <a:xfrm>
              <a:off x="309614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1" name="Google Shape;5661;p43"/>
            <p:cNvSpPr/>
            <p:nvPr/>
          </p:nvSpPr>
          <p:spPr>
            <a:xfrm>
              <a:off x="319613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2" name="Google Shape;5662;p43"/>
            <p:cNvSpPr/>
            <p:nvPr/>
          </p:nvSpPr>
          <p:spPr>
            <a:xfrm>
              <a:off x="329612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3" name="Google Shape;5663;p43"/>
            <p:cNvSpPr/>
            <p:nvPr/>
          </p:nvSpPr>
          <p:spPr>
            <a:xfrm>
              <a:off x="339611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4" name="Google Shape;5664;p43"/>
            <p:cNvSpPr/>
            <p:nvPr/>
          </p:nvSpPr>
          <p:spPr>
            <a:xfrm>
              <a:off x="349611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5" name="Google Shape;5665;p43"/>
            <p:cNvSpPr/>
            <p:nvPr/>
          </p:nvSpPr>
          <p:spPr>
            <a:xfrm>
              <a:off x="359605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6" name="Google Shape;5666;p43"/>
            <p:cNvSpPr/>
            <p:nvPr/>
          </p:nvSpPr>
          <p:spPr>
            <a:xfrm>
              <a:off x="369604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7" name="Google Shape;5667;p43"/>
            <p:cNvSpPr/>
            <p:nvPr/>
          </p:nvSpPr>
          <p:spPr>
            <a:xfrm>
              <a:off x="139650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8" name="Google Shape;5668;p43"/>
            <p:cNvSpPr/>
            <p:nvPr/>
          </p:nvSpPr>
          <p:spPr>
            <a:xfrm>
              <a:off x="14964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9" name="Google Shape;5669;p43"/>
            <p:cNvSpPr/>
            <p:nvPr/>
          </p:nvSpPr>
          <p:spPr>
            <a:xfrm>
              <a:off x="15964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0" name="Google Shape;5670;p43"/>
            <p:cNvSpPr/>
            <p:nvPr/>
          </p:nvSpPr>
          <p:spPr>
            <a:xfrm>
              <a:off x="16964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1" name="Google Shape;5671;p43"/>
            <p:cNvSpPr/>
            <p:nvPr/>
          </p:nvSpPr>
          <p:spPr>
            <a:xfrm>
              <a:off x="17964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2" name="Google Shape;5672;p43"/>
            <p:cNvSpPr/>
            <p:nvPr/>
          </p:nvSpPr>
          <p:spPr>
            <a:xfrm>
              <a:off x="189640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3" name="Google Shape;5673;p43"/>
            <p:cNvSpPr/>
            <p:nvPr/>
          </p:nvSpPr>
          <p:spPr>
            <a:xfrm>
              <a:off x="19963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4" name="Google Shape;5674;p43"/>
            <p:cNvSpPr/>
            <p:nvPr/>
          </p:nvSpPr>
          <p:spPr>
            <a:xfrm>
              <a:off x="20963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5" name="Google Shape;5675;p43"/>
            <p:cNvSpPr/>
            <p:nvPr/>
          </p:nvSpPr>
          <p:spPr>
            <a:xfrm>
              <a:off x="21963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6" name="Google Shape;5676;p43"/>
            <p:cNvSpPr/>
            <p:nvPr/>
          </p:nvSpPr>
          <p:spPr>
            <a:xfrm>
              <a:off x="22963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7" name="Google Shape;5677;p43"/>
            <p:cNvSpPr/>
            <p:nvPr/>
          </p:nvSpPr>
          <p:spPr>
            <a:xfrm>
              <a:off x="23963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8" name="Google Shape;5678;p43"/>
            <p:cNvSpPr/>
            <p:nvPr/>
          </p:nvSpPr>
          <p:spPr>
            <a:xfrm>
              <a:off x="249630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9" name="Google Shape;5679;p43"/>
            <p:cNvSpPr/>
            <p:nvPr/>
          </p:nvSpPr>
          <p:spPr>
            <a:xfrm>
              <a:off x="259624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0" name="Google Shape;5680;p43"/>
            <p:cNvSpPr/>
            <p:nvPr/>
          </p:nvSpPr>
          <p:spPr>
            <a:xfrm>
              <a:off x="269623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1" name="Google Shape;5681;p43"/>
            <p:cNvSpPr/>
            <p:nvPr/>
          </p:nvSpPr>
          <p:spPr>
            <a:xfrm>
              <a:off x="279622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2" name="Google Shape;5682;p43"/>
            <p:cNvSpPr/>
            <p:nvPr/>
          </p:nvSpPr>
          <p:spPr>
            <a:xfrm>
              <a:off x="289621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3" name="Google Shape;5683;p43"/>
            <p:cNvSpPr/>
            <p:nvPr/>
          </p:nvSpPr>
          <p:spPr>
            <a:xfrm>
              <a:off x="299620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4" name="Google Shape;5684;p43"/>
            <p:cNvSpPr/>
            <p:nvPr/>
          </p:nvSpPr>
          <p:spPr>
            <a:xfrm>
              <a:off x="309614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5" name="Google Shape;5685;p43"/>
            <p:cNvSpPr/>
            <p:nvPr/>
          </p:nvSpPr>
          <p:spPr>
            <a:xfrm>
              <a:off x="319613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6" name="Google Shape;5686;p43"/>
            <p:cNvSpPr/>
            <p:nvPr/>
          </p:nvSpPr>
          <p:spPr>
            <a:xfrm>
              <a:off x="329612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7" name="Google Shape;5687;p43"/>
            <p:cNvSpPr/>
            <p:nvPr/>
          </p:nvSpPr>
          <p:spPr>
            <a:xfrm>
              <a:off x="339611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8" name="Google Shape;5688;p43"/>
            <p:cNvSpPr/>
            <p:nvPr/>
          </p:nvSpPr>
          <p:spPr>
            <a:xfrm>
              <a:off x="349611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9" name="Google Shape;5689;p43"/>
            <p:cNvSpPr/>
            <p:nvPr/>
          </p:nvSpPr>
          <p:spPr>
            <a:xfrm>
              <a:off x="359605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0" name="Google Shape;5690;p43"/>
            <p:cNvSpPr/>
            <p:nvPr/>
          </p:nvSpPr>
          <p:spPr>
            <a:xfrm>
              <a:off x="369604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1" name="Google Shape;5691;p43"/>
            <p:cNvSpPr/>
            <p:nvPr/>
          </p:nvSpPr>
          <p:spPr>
            <a:xfrm>
              <a:off x="139650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2" name="Google Shape;5692;p43"/>
            <p:cNvSpPr/>
            <p:nvPr/>
          </p:nvSpPr>
          <p:spPr>
            <a:xfrm>
              <a:off x="14964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3" name="Google Shape;5693;p43"/>
            <p:cNvSpPr/>
            <p:nvPr/>
          </p:nvSpPr>
          <p:spPr>
            <a:xfrm>
              <a:off x="15964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4" name="Google Shape;5694;p43"/>
            <p:cNvSpPr/>
            <p:nvPr/>
          </p:nvSpPr>
          <p:spPr>
            <a:xfrm>
              <a:off x="16964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5" name="Google Shape;5695;p43"/>
            <p:cNvSpPr/>
            <p:nvPr/>
          </p:nvSpPr>
          <p:spPr>
            <a:xfrm>
              <a:off x="17964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6" name="Google Shape;5696;p43"/>
            <p:cNvSpPr/>
            <p:nvPr/>
          </p:nvSpPr>
          <p:spPr>
            <a:xfrm>
              <a:off x="189640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7" name="Google Shape;5697;p43"/>
            <p:cNvSpPr/>
            <p:nvPr/>
          </p:nvSpPr>
          <p:spPr>
            <a:xfrm>
              <a:off x="19963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8" name="Google Shape;5698;p43"/>
            <p:cNvSpPr/>
            <p:nvPr/>
          </p:nvSpPr>
          <p:spPr>
            <a:xfrm>
              <a:off x="20963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9" name="Google Shape;5699;p43"/>
            <p:cNvSpPr/>
            <p:nvPr/>
          </p:nvSpPr>
          <p:spPr>
            <a:xfrm>
              <a:off x="21963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0" name="Google Shape;5700;p43"/>
            <p:cNvSpPr/>
            <p:nvPr/>
          </p:nvSpPr>
          <p:spPr>
            <a:xfrm>
              <a:off x="22963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1" name="Google Shape;5701;p43"/>
            <p:cNvSpPr/>
            <p:nvPr/>
          </p:nvSpPr>
          <p:spPr>
            <a:xfrm>
              <a:off x="23963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2" name="Google Shape;5702;p43"/>
            <p:cNvSpPr/>
            <p:nvPr/>
          </p:nvSpPr>
          <p:spPr>
            <a:xfrm>
              <a:off x="249630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3" name="Google Shape;5703;p43"/>
            <p:cNvSpPr/>
            <p:nvPr/>
          </p:nvSpPr>
          <p:spPr>
            <a:xfrm>
              <a:off x="259624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4" name="Google Shape;5704;p43"/>
            <p:cNvSpPr/>
            <p:nvPr/>
          </p:nvSpPr>
          <p:spPr>
            <a:xfrm>
              <a:off x="269623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5" name="Google Shape;5705;p43"/>
            <p:cNvSpPr/>
            <p:nvPr/>
          </p:nvSpPr>
          <p:spPr>
            <a:xfrm>
              <a:off x="279622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6" name="Google Shape;5706;p43"/>
            <p:cNvSpPr/>
            <p:nvPr/>
          </p:nvSpPr>
          <p:spPr>
            <a:xfrm>
              <a:off x="289621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7" name="Google Shape;5707;p43"/>
            <p:cNvSpPr/>
            <p:nvPr/>
          </p:nvSpPr>
          <p:spPr>
            <a:xfrm>
              <a:off x="299620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8" name="Google Shape;5708;p43"/>
            <p:cNvSpPr/>
            <p:nvPr/>
          </p:nvSpPr>
          <p:spPr>
            <a:xfrm>
              <a:off x="309614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9" name="Google Shape;5709;p43"/>
            <p:cNvSpPr/>
            <p:nvPr/>
          </p:nvSpPr>
          <p:spPr>
            <a:xfrm>
              <a:off x="319613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0" name="Google Shape;5710;p43"/>
            <p:cNvSpPr/>
            <p:nvPr/>
          </p:nvSpPr>
          <p:spPr>
            <a:xfrm>
              <a:off x="329612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1" name="Google Shape;5711;p43"/>
            <p:cNvSpPr/>
            <p:nvPr/>
          </p:nvSpPr>
          <p:spPr>
            <a:xfrm>
              <a:off x="339611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2" name="Google Shape;5712;p43"/>
            <p:cNvSpPr/>
            <p:nvPr/>
          </p:nvSpPr>
          <p:spPr>
            <a:xfrm>
              <a:off x="349611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3" name="Google Shape;5713;p43"/>
            <p:cNvSpPr/>
            <p:nvPr/>
          </p:nvSpPr>
          <p:spPr>
            <a:xfrm>
              <a:off x="359605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4" name="Google Shape;5714;p43"/>
            <p:cNvSpPr/>
            <p:nvPr/>
          </p:nvSpPr>
          <p:spPr>
            <a:xfrm>
              <a:off x="369604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5" name="Google Shape;5715;p43"/>
            <p:cNvSpPr/>
            <p:nvPr/>
          </p:nvSpPr>
          <p:spPr>
            <a:xfrm>
              <a:off x="139650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6" name="Google Shape;5716;p43"/>
            <p:cNvSpPr/>
            <p:nvPr/>
          </p:nvSpPr>
          <p:spPr>
            <a:xfrm>
              <a:off x="14964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7" name="Google Shape;5717;p43"/>
            <p:cNvSpPr/>
            <p:nvPr/>
          </p:nvSpPr>
          <p:spPr>
            <a:xfrm>
              <a:off x="15964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8" name="Google Shape;5718;p43"/>
            <p:cNvSpPr/>
            <p:nvPr/>
          </p:nvSpPr>
          <p:spPr>
            <a:xfrm>
              <a:off x="16964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9" name="Google Shape;5719;p43"/>
            <p:cNvSpPr/>
            <p:nvPr/>
          </p:nvSpPr>
          <p:spPr>
            <a:xfrm>
              <a:off x="17964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0" name="Google Shape;5720;p43"/>
            <p:cNvSpPr/>
            <p:nvPr/>
          </p:nvSpPr>
          <p:spPr>
            <a:xfrm>
              <a:off x="189640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1" name="Google Shape;5721;p43"/>
            <p:cNvSpPr/>
            <p:nvPr/>
          </p:nvSpPr>
          <p:spPr>
            <a:xfrm>
              <a:off x="19963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2" name="Google Shape;5722;p43"/>
            <p:cNvSpPr/>
            <p:nvPr/>
          </p:nvSpPr>
          <p:spPr>
            <a:xfrm>
              <a:off x="20963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3" name="Google Shape;5723;p43"/>
            <p:cNvSpPr/>
            <p:nvPr/>
          </p:nvSpPr>
          <p:spPr>
            <a:xfrm>
              <a:off x="21963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4" name="Google Shape;5724;p43"/>
            <p:cNvSpPr/>
            <p:nvPr/>
          </p:nvSpPr>
          <p:spPr>
            <a:xfrm>
              <a:off x="22963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5" name="Google Shape;5725;p43"/>
            <p:cNvSpPr/>
            <p:nvPr/>
          </p:nvSpPr>
          <p:spPr>
            <a:xfrm>
              <a:off x="23963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6" name="Google Shape;5726;p43"/>
            <p:cNvSpPr/>
            <p:nvPr/>
          </p:nvSpPr>
          <p:spPr>
            <a:xfrm>
              <a:off x="249630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7" name="Google Shape;5727;p43"/>
            <p:cNvSpPr/>
            <p:nvPr/>
          </p:nvSpPr>
          <p:spPr>
            <a:xfrm>
              <a:off x="259624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8" name="Google Shape;5728;p43"/>
            <p:cNvSpPr/>
            <p:nvPr/>
          </p:nvSpPr>
          <p:spPr>
            <a:xfrm>
              <a:off x="269623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9" name="Google Shape;5729;p43"/>
            <p:cNvSpPr/>
            <p:nvPr/>
          </p:nvSpPr>
          <p:spPr>
            <a:xfrm>
              <a:off x="279622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0" name="Google Shape;5730;p43"/>
            <p:cNvSpPr/>
            <p:nvPr/>
          </p:nvSpPr>
          <p:spPr>
            <a:xfrm>
              <a:off x="289621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1" name="Google Shape;5731;p43"/>
            <p:cNvSpPr/>
            <p:nvPr/>
          </p:nvSpPr>
          <p:spPr>
            <a:xfrm>
              <a:off x="299620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2" name="Google Shape;5732;p43"/>
            <p:cNvSpPr/>
            <p:nvPr/>
          </p:nvSpPr>
          <p:spPr>
            <a:xfrm>
              <a:off x="309614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3" name="Google Shape;5733;p43"/>
            <p:cNvSpPr/>
            <p:nvPr/>
          </p:nvSpPr>
          <p:spPr>
            <a:xfrm>
              <a:off x="319613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4" name="Google Shape;5734;p43"/>
            <p:cNvSpPr/>
            <p:nvPr/>
          </p:nvSpPr>
          <p:spPr>
            <a:xfrm>
              <a:off x="329612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5" name="Google Shape;5735;p43"/>
            <p:cNvSpPr/>
            <p:nvPr/>
          </p:nvSpPr>
          <p:spPr>
            <a:xfrm>
              <a:off x="339611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6" name="Google Shape;5736;p43"/>
            <p:cNvSpPr/>
            <p:nvPr/>
          </p:nvSpPr>
          <p:spPr>
            <a:xfrm>
              <a:off x="349611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7" name="Google Shape;5737;p43"/>
            <p:cNvSpPr/>
            <p:nvPr/>
          </p:nvSpPr>
          <p:spPr>
            <a:xfrm>
              <a:off x="359605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8" name="Google Shape;5738;p43"/>
            <p:cNvSpPr/>
            <p:nvPr/>
          </p:nvSpPr>
          <p:spPr>
            <a:xfrm>
              <a:off x="369604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9" name="Google Shape;5739;p43"/>
            <p:cNvSpPr/>
            <p:nvPr/>
          </p:nvSpPr>
          <p:spPr>
            <a:xfrm>
              <a:off x="379603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0" name="Google Shape;5740;p43"/>
            <p:cNvSpPr/>
            <p:nvPr/>
          </p:nvSpPr>
          <p:spPr>
            <a:xfrm>
              <a:off x="389602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1" name="Google Shape;5741;p43"/>
            <p:cNvSpPr/>
            <p:nvPr/>
          </p:nvSpPr>
          <p:spPr>
            <a:xfrm>
              <a:off x="-327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2" name="Google Shape;5742;p43"/>
            <p:cNvSpPr/>
            <p:nvPr/>
          </p:nvSpPr>
          <p:spPr>
            <a:xfrm>
              <a:off x="967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3" name="Google Shape;5743;p43"/>
            <p:cNvSpPr/>
            <p:nvPr/>
          </p:nvSpPr>
          <p:spPr>
            <a:xfrm>
              <a:off x="1967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4" name="Google Shape;5744;p43"/>
            <p:cNvSpPr/>
            <p:nvPr/>
          </p:nvSpPr>
          <p:spPr>
            <a:xfrm>
              <a:off x="2967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5" name="Google Shape;5745;p43"/>
            <p:cNvSpPr/>
            <p:nvPr/>
          </p:nvSpPr>
          <p:spPr>
            <a:xfrm>
              <a:off x="59662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6" name="Google Shape;5746;p43"/>
            <p:cNvSpPr/>
            <p:nvPr/>
          </p:nvSpPr>
          <p:spPr>
            <a:xfrm>
              <a:off x="69661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7" name="Google Shape;5747;p43"/>
            <p:cNvSpPr/>
            <p:nvPr/>
          </p:nvSpPr>
          <p:spPr>
            <a:xfrm>
              <a:off x="7966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8" name="Google Shape;5748;p43"/>
            <p:cNvSpPr/>
            <p:nvPr/>
          </p:nvSpPr>
          <p:spPr>
            <a:xfrm>
              <a:off x="89659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9" name="Google Shape;5749;p43"/>
            <p:cNvSpPr/>
            <p:nvPr/>
          </p:nvSpPr>
          <p:spPr>
            <a:xfrm>
              <a:off x="99653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0" name="Google Shape;5750;p43"/>
            <p:cNvSpPr/>
            <p:nvPr/>
          </p:nvSpPr>
          <p:spPr>
            <a:xfrm>
              <a:off x="10965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1" name="Google Shape;5751;p43"/>
            <p:cNvSpPr/>
            <p:nvPr/>
          </p:nvSpPr>
          <p:spPr>
            <a:xfrm>
              <a:off x="119651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2" name="Google Shape;5752;p43"/>
            <p:cNvSpPr/>
            <p:nvPr/>
          </p:nvSpPr>
          <p:spPr>
            <a:xfrm>
              <a:off x="12965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3" name="Google Shape;5753;p43"/>
            <p:cNvSpPr/>
            <p:nvPr/>
          </p:nvSpPr>
          <p:spPr>
            <a:xfrm>
              <a:off x="139650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4" name="Google Shape;5754;p43"/>
            <p:cNvSpPr/>
            <p:nvPr/>
          </p:nvSpPr>
          <p:spPr>
            <a:xfrm>
              <a:off x="14964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5" name="Google Shape;5755;p43"/>
            <p:cNvSpPr/>
            <p:nvPr/>
          </p:nvSpPr>
          <p:spPr>
            <a:xfrm>
              <a:off x="15964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6" name="Google Shape;5756;p43"/>
            <p:cNvSpPr/>
            <p:nvPr/>
          </p:nvSpPr>
          <p:spPr>
            <a:xfrm>
              <a:off x="16964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7" name="Google Shape;5757;p43"/>
            <p:cNvSpPr/>
            <p:nvPr/>
          </p:nvSpPr>
          <p:spPr>
            <a:xfrm>
              <a:off x="17964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8" name="Google Shape;5758;p43"/>
            <p:cNvSpPr/>
            <p:nvPr/>
          </p:nvSpPr>
          <p:spPr>
            <a:xfrm>
              <a:off x="189640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9" name="Google Shape;5759;p43"/>
            <p:cNvSpPr/>
            <p:nvPr/>
          </p:nvSpPr>
          <p:spPr>
            <a:xfrm>
              <a:off x="19963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0" name="Google Shape;5760;p43"/>
            <p:cNvSpPr/>
            <p:nvPr/>
          </p:nvSpPr>
          <p:spPr>
            <a:xfrm>
              <a:off x="20963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1" name="Google Shape;5761;p43"/>
            <p:cNvSpPr/>
            <p:nvPr/>
          </p:nvSpPr>
          <p:spPr>
            <a:xfrm>
              <a:off x="21963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2" name="Google Shape;5762;p43"/>
            <p:cNvSpPr/>
            <p:nvPr/>
          </p:nvSpPr>
          <p:spPr>
            <a:xfrm>
              <a:off x="22963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3" name="Google Shape;5763;p43"/>
            <p:cNvSpPr/>
            <p:nvPr/>
          </p:nvSpPr>
          <p:spPr>
            <a:xfrm>
              <a:off x="23963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4" name="Google Shape;5764;p43"/>
            <p:cNvSpPr/>
            <p:nvPr/>
          </p:nvSpPr>
          <p:spPr>
            <a:xfrm>
              <a:off x="249630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5" name="Google Shape;5765;p43"/>
            <p:cNvSpPr/>
            <p:nvPr/>
          </p:nvSpPr>
          <p:spPr>
            <a:xfrm>
              <a:off x="259624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6" name="Google Shape;5766;p43"/>
            <p:cNvSpPr/>
            <p:nvPr/>
          </p:nvSpPr>
          <p:spPr>
            <a:xfrm>
              <a:off x="269623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7" name="Google Shape;5767;p43"/>
            <p:cNvSpPr/>
            <p:nvPr/>
          </p:nvSpPr>
          <p:spPr>
            <a:xfrm>
              <a:off x="279622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8" name="Google Shape;5768;p43"/>
            <p:cNvSpPr/>
            <p:nvPr/>
          </p:nvSpPr>
          <p:spPr>
            <a:xfrm>
              <a:off x="289621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9" name="Google Shape;5769;p43"/>
            <p:cNvSpPr/>
            <p:nvPr/>
          </p:nvSpPr>
          <p:spPr>
            <a:xfrm>
              <a:off x="299620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0" name="Google Shape;5770;p43"/>
            <p:cNvSpPr/>
            <p:nvPr/>
          </p:nvSpPr>
          <p:spPr>
            <a:xfrm>
              <a:off x="309614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1" name="Google Shape;5771;p43"/>
            <p:cNvSpPr/>
            <p:nvPr/>
          </p:nvSpPr>
          <p:spPr>
            <a:xfrm>
              <a:off x="319613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2" name="Google Shape;5772;p43"/>
            <p:cNvSpPr/>
            <p:nvPr/>
          </p:nvSpPr>
          <p:spPr>
            <a:xfrm>
              <a:off x="329612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3" name="Google Shape;5773;p43"/>
            <p:cNvSpPr/>
            <p:nvPr/>
          </p:nvSpPr>
          <p:spPr>
            <a:xfrm>
              <a:off x="339611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4" name="Google Shape;5774;p43"/>
            <p:cNvSpPr/>
            <p:nvPr/>
          </p:nvSpPr>
          <p:spPr>
            <a:xfrm>
              <a:off x="349611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5" name="Google Shape;5775;p43"/>
            <p:cNvSpPr/>
            <p:nvPr/>
          </p:nvSpPr>
          <p:spPr>
            <a:xfrm>
              <a:off x="359605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6" name="Google Shape;5776;p43"/>
            <p:cNvSpPr/>
            <p:nvPr/>
          </p:nvSpPr>
          <p:spPr>
            <a:xfrm>
              <a:off x="36960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7" name="Google Shape;5777;p43"/>
            <p:cNvSpPr/>
            <p:nvPr/>
          </p:nvSpPr>
          <p:spPr>
            <a:xfrm>
              <a:off x="37960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8" name="Google Shape;5778;p43"/>
            <p:cNvSpPr/>
            <p:nvPr/>
          </p:nvSpPr>
          <p:spPr>
            <a:xfrm>
              <a:off x="38960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9" name="Google Shape;5779;p43"/>
            <p:cNvSpPr/>
            <p:nvPr/>
          </p:nvSpPr>
          <p:spPr>
            <a:xfrm>
              <a:off x="39960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0" name="Google Shape;5780;p43"/>
            <p:cNvSpPr/>
            <p:nvPr/>
          </p:nvSpPr>
          <p:spPr>
            <a:xfrm>
              <a:off x="409595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1" name="Google Shape;5781;p43"/>
            <p:cNvSpPr/>
            <p:nvPr/>
          </p:nvSpPr>
          <p:spPr>
            <a:xfrm>
              <a:off x="419594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2" name="Google Shape;5782;p43"/>
            <p:cNvSpPr/>
            <p:nvPr/>
          </p:nvSpPr>
          <p:spPr>
            <a:xfrm>
              <a:off x="42959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3" name="Google Shape;5783;p43"/>
            <p:cNvSpPr/>
            <p:nvPr/>
          </p:nvSpPr>
          <p:spPr>
            <a:xfrm>
              <a:off x="439592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4" name="Google Shape;5784;p43"/>
            <p:cNvSpPr/>
            <p:nvPr/>
          </p:nvSpPr>
          <p:spPr>
            <a:xfrm>
              <a:off x="449592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5" name="Google Shape;5785;p43"/>
            <p:cNvSpPr/>
            <p:nvPr/>
          </p:nvSpPr>
          <p:spPr>
            <a:xfrm>
              <a:off x="479584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6" name="Google Shape;5786;p43"/>
            <p:cNvSpPr/>
            <p:nvPr/>
          </p:nvSpPr>
          <p:spPr>
            <a:xfrm>
              <a:off x="489583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7" name="Google Shape;5787;p43"/>
            <p:cNvSpPr/>
            <p:nvPr/>
          </p:nvSpPr>
          <p:spPr>
            <a:xfrm>
              <a:off x="499582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8" name="Google Shape;5788;p43"/>
            <p:cNvSpPr/>
            <p:nvPr/>
          </p:nvSpPr>
          <p:spPr>
            <a:xfrm>
              <a:off x="509581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9" name="Google Shape;5789;p43"/>
            <p:cNvSpPr/>
            <p:nvPr/>
          </p:nvSpPr>
          <p:spPr>
            <a:xfrm>
              <a:off x="-327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0" name="Google Shape;5790;p43"/>
            <p:cNvSpPr/>
            <p:nvPr/>
          </p:nvSpPr>
          <p:spPr>
            <a:xfrm>
              <a:off x="967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1" name="Google Shape;5791;p43"/>
            <p:cNvSpPr/>
            <p:nvPr/>
          </p:nvSpPr>
          <p:spPr>
            <a:xfrm>
              <a:off x="1967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2" name="Google Shape;5792;p43"/>
            <p:cNvSpPr/>
            <p:nvPr/>
          </p:nvSpPr>
          <p:spPr>
            <a:xfrm>
              <a:off x="2967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3" name="Google Shape;5793;p43"/>
            <p:cNvSpPr/>
            <p:nvPr/>
          </p:nvSpPr>
          <p:spPr>
            <a:xfrm>
              <a:off x="39669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4" name="Google Shape;5794;p43"/>
            <p:cNvSpPr/>
            <p:nvPr/>
          </p:nvSpPr>
          <p:spPr>
            <a:xfrm>
              <a:off x="4966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5" name="Google Shape;5795;p43"/>
            <p:cNvSpPr/>
            <p:nvPr/>
          </p:nvSpPr>
          <p:spPr>
            <a:xfrm>
              <a:off x="59662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6" name="Google Shape;5796;p43"/>
            <p:cNvSpPr/>
            <p:nvPr/>
          </p:nvSpPr>
          <p:spPr>
            <a:xfrm>
              <a:off x="69661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7" name="Google Shape;5797;p43"/>
            <p:cNvSpPr/>
            <p:nvPr/>
          </p:nvSpPr>
          <p:spPr>
            <a:xfrm>
              <a:off x="7966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8" name="Google Shape;5798;p43"/>
            <p:cNvSpPr/>
            <p:nvPr/>
          </p:nvSpPr>
          <p:spPr>
            <a:xfrm>
              <a:off x="89659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9" name="Google Shape;5799;p43"/>
            <p:cNvSpPr/>
            <p:nvPr/>
          </p:nvSpPr>
          <p:spPr>
            <a:xfrm>
              <a:off x="99653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0" name="Google Shape;5800;p43"/>
            <p:cNvSpPr/>
            <p:nvPr/>
          </p:nvSpPr>
          <p:spPr>
            <a:xfrm>
              <a:off x="10965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1" name="Google Shape;5801;p43"/>
            <p:cNvSpPr/>
            <p:nvPr/>
          </p:nvSpPr>
          <p:spPr>
            <a:xfrm>
              <a:off x="119651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2" name="Google Shape;5802;p43"/>
            <p:cNvSpPr/>
            <p:nvPr/>
          </p:nvSpPr>
          <p:spPr>
            <a:xfrm>
              <a:off x="12965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3" name="Google Shape;5803;p43"/>
            <p:cNvSpPr/>
            <p:nvPr/>
          </p:nvSpPr>
          <p:spPr>
            <a:xfrm>
              <a:off x="139650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4" name="Google Shape;5804;p43"/>
            <p:cNvSpPr/>
            <p:nvPr/>
          </p:nvSpPr>
          <p:spPr>
            <a:xfrm>
              <a:off x="14964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5" name="Google Shape;5805;p43"/>
            <p:cNvSpPr/>
            <p:nvPr/>
          </p:nvSpPr>
          <p:spPr>
            <a:xfrm>
              <a:off x="15964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6" name="Google Shape;5806;p43"/>
            <p:cNvSpPr/>
            <p:nvPr/>
          </p:nvSpPr>
          <p:spPr>
            <a:xfrm>
              <a:off x="16964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7" name="Google Shape;5807;p43"/>
            <p:cNvSpPr/>
            <p:nvPr/>
          </p:nvSpPr>
          <p:spPr>
            <a:xfrm>
              <a:off x="17964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8" name="Google Shape;5808;p43"/>
            <p:cNvSpPr/>
            <p:nvPr/>
          </p:nvSpPr>
          <p:spPr>
            <a:xfrm>
              <a:off x="189640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9" name="Google Shape;5809;p43"/>
            <p:cNvSpPr/>
            <p:nvPr/>
          </p:nvSpPr>
          <p:spPr>
            <a:xfrm>
              <a:off x="19963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0" name="Google Shape;5810;p43"/>
            <p:cNvSpPr/>
            <p:nvPr/>
          </p:nvSpPr>
          <p:spPr>
            <a:xfrm>
              <a:off x="20963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1" name="Google Shape;5811;p43"/>
            <p:cNvSpPr/>
            <p:nvPr/>
          </p:nvSpPr>
          <p:spPr>
            <a:xfrm>
              <a:off x="21963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2" name="Google Shape;5812;p43"/>
            <p:cNvSpPr/>
            <p:nvPr/>
          </p:nvSpPr>
          <p:spPr>
            <a:xfrm>
              <a:off x="22963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3" name="Google Shape;5813;p43"/>
            <p:cNvSpPr/>
            <p:nvPr/>
          </p:nvSpPr>
          <p:spPr>
            <a:xfrm>
              <a:off x="23963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4" name="Google Shape;5814;p43"/>
            <p:cNvSpPr/>
            <p:nvPr/>
          </p:nvSpPr>
          <p:spPr>
            <a:xfrm>
              <a:off x="249630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5" name="Google Shape;5815;p43"/>
            <p:cNvSpPr/>
            <p:nvPr/>
          </p:nvSpPr>
          <p:spPr>
            <a:xfrm>
              <a:off x="259624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6" name="Google Shape;5816;p43"/>
            <p:cNvSpPr/>
            <p:nvPr/>
          </p:nvSpPr>
          <p:spPr>
            <a:xfrm>
              <a:off x="269623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7" name="Google Shape;5817;p43"/>
            <p:cNvSpPr/>
            <p:nvPr/>
          </p:nvSpPr>
          <p:spPr>
            <a:xfrm>
              <a:off x="279622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8" name="Google Shape;5818;p43"/>
            <p:cNvSpPr/>
            <p:nvPr/>
          </p:nvSpPr>
          <p:spPr>
            <a:xfrm>
              <a:off x="289621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9" name="Google Shape;5819;p43"/>
            <p:cNvSpPr/>
            <p:nvPr/>
          </p:nvSpPr>
          <p:spPr>
            <a:xfrm>
              <a:off x="299620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0" name="Google Shape;5820;p43"/>
            <p:cNvSpPr/>
            <p:nvPr/>
          </p:nvSpPr>
          <p:spPr>
            <a:xfrm>
              <a:off x="309614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1" name="Google Shape;5821;p43"/>
            <p:cNvSpPr/>
            <p:nvPr/>
          </p:nvSpPr>
          <p:spPr>
            <a:xfrm>
              <a:off x="319613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2" name="Google Shape;5822;p43"/>
            <p:cNvSpPr/>
            <p:nvPr/>
          </p:nvSpPr>
          <p:spPr>
            <a:xfrm>
              <a:off x="329612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3" name="Google Shape;5823;p43"/>
            <p:cNvSpPr/>
            <p:nvPr/>
          </p:nvSpPr>
          <p:spPr>
            <a:xfrm>
              <a:off x="339611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4" name="Google Shape;5824;p43"/>
            <p:cNvSpPr/>
            <p:nvPr/>
          </p:nvSpPr>
          <p:spPr>
            <a:xfrm>
              <a:off x="349611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5" name="Google Shape;5825;p43"/>
            <p:cNvSpPr/>
            <p:nvPr/>
          </p:nvSpPr>
          <p:spPr>
            <a:xfrm>
              <a:off x="35960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6" name="Google Shape;5826;p43"/>
            <p:cNvSpPr/>
            <p:nvPr/>
          </p:nvSpPr>
          <p:spPr>
            <a:xfrm>
              <a:off x="36960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7" name="Google Shape;5827;p43"/>
            <p:cNvSpPr/>
            <p:nvPr/>
          </p:nvSpPr>
          <p:spPr>
            <a:xfrm>
              <a:off x="37960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8" name="Google Shape;5828;p43"/>
            <p:cNvSpPr/>
            <p:nvPr/>
          </p:nvSpPr>
          <p:spPr>
            <a:xfrm>
              <a:off x="38960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9" name="Google Shape;5829;p43"/>
            <p:cNvSpPr/>
            <p:nvPr/>
          </p:nvSpPr>
          <p:spPr>
            <a:xfrm>
              <a:off x="39960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0" name="Google Shape;5830;p43"/>
            <p:cNvSpPr/>
            <p:nvPr/>
          </p:nvSpPr>
          <p:spPr>
            <a:xfrm>
              <a:off x="409595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1" name="Google Shape;5831;p43"/>
            <p:cNvSpPr/>
            <p:nvPr/>
          </p:nvSpPr>
          <p:spPr>
            <a:xfrm>
              <a:off x="419594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2" name="Google Shape;5832;p43"/>
            <p:cNvSpPr/>
            <p:nvPr/>
          </p:nvSpPr>
          <p:spPr>
            <a:xfrm>
              <a:off x="42959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3" name="Google Shape;5833;p43"/>
            <p:cNvSpPr/>
            <p:nvPr/>
          </p:nvSpPr>
          <p:spPr>
            <a:xfrm>
              <a:off x="439592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4" name="Google Shape;5834;p43"/>
            <p:cNvSpPr/>
            <p:nvPr/>
          </p:nvSpPr>
          <p:spPr>
            <a:xfrm>
              <a:off x="449592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5" name="Google Shape;5835;p43"/>
            <p:cNvSpPr/>
            <p:nvPr/>
          </p:nvSpPr>
          <p:spPr>
            <a:xfrm>
              <a:off x="459591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6" name="Google Shape;5836;p43"/>
            <p:cNvSpPr/>
            <p:nvPr/>
          </p:nvSpPr>
          <p:spPr>
            <a:xfrm>
              <a:off x="469585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7" name="Google Shape;5837;p43"/>
            <p:cNvSpPr/>
            <p:nvPr/>
          </p:nvSpPr>
          <p:spPr>
            <a:xfrm>
              <a:off x="479584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8" name="Google Shape;5838;p43"/>
            <p:cNvSpPr/>
            <p:nvPr/>
          </p:nvSpPr>
          <p:spPr>
            <a:xfrm>
              <a:off x="489583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9" name="Google Shape;5839;p43"/>
            <p:cNvSpPr/>
            <p:nvPr/>
          </p:nvSpPr>
          <p:spPr>
            <a:xfrm>
              <a:off x="499582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0" name="Google Shape;5840;p43"/>
            <p:cNvSpPr/>
            <p:nvPr/>
          </p:nvSpPr>
          <p:spPr>
            <a:xfrm>
              <a:off x="509581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1" name="Google Shape;5841;p43"/>
            <p:cNvSpPr/>
            <p:nvPr/>
          </p:nvSpPr>
          <p:spPr>
            <a:xfrm>
              <a:off x="-327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2" name="Google Shape;5842;p43"/>
            <p:cNvSpPr/>
            <p:nvPr/>
          </p:nvSpPr>
          <p:spPr>
            <a:xfrm>
              <a:off x="967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3" name="Google Shape;5843;p43"/>
            <p:cNvSpPr/>
            <p:nvPr/>
          </p:nvSpPr>
          <p:spPr>
            <a:xfrm>
              <a:off x="1967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4" name="Google Shape;5844;p43"/>
            <p:cNvSpPr/>
            <p:nvPr/>
          </p:nvSpPr>
          <p:spPr>
            <a:xfrm>
              <a:off x="2967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5" name="Google Shape;5845;p43"/>
            <p:cNvSpPr/>
            <p:nvPr/>
          </p:nvSpPr>
          <p:spPr>
            <a:xfrm>
              <a:off x="39669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6" name="Google Shape;5846;p43"/>
            <p:cNvSpPr/>
            <p:nvPr/>
          </p:nvSpPr>
          <p:spPr>
            <a:xfrm>
              <a:off x="4966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7" name="Google Shape;5847;p43"/>
            <p:cNvSpPr/>
            <p:nvPr/>
          </p:nvSpPr>
          <p:spPr>
            <a:xfrm>
              <a:off x="59662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8" name="Google Shape;5848;p43"/>
            <p:cNvSpPr/>
            <p:nvPr/>
          </p:nvSpPr>
          <p:spPr>
            <a:xfrm>
              <a:off x="69661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9" name="Google Shape;5849;p43"/>
            <p:cNvSpPr/>
            <p:nvPr/>
          </p:nvSpPr>
          <p:spPr>
            <a:xfrm>
              <a:off x="7966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89659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99653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10965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119651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12965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139650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14964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15964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16964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17964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189640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19963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20963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21963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22963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23963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249630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259624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269623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279622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289621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299620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309614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319613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329612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339611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349611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35960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36960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37960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38960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39960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409595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419594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42959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439592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449592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459591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469585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479584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489583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499582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509581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-327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967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1967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2967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39669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4966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59662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69661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7966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89659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99653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10965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119651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12965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139650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14964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15964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16964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17964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189640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19963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20963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21963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22963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23963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249630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259624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269623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279622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289621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299620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309614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319613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329612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339611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349611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35960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36960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37960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38960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39960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409595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419594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6" name="Google Shape;5936;p43"/>
            <p:cNvSpPr/>
            <p:nvPr/>
          </p:nvSpPr>
          <p:spPr>
            <a:xfrm>
              <a:off x="42959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7" name="Google Shape;5937;p43"/>
            <p:cNvSpPr/>
            <p:nvPr/>
          </p:nvSpPr>
          <p:spPr>
            <a:xfrm>
              <a:off x="439592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8" name="Google Shape;5938;p43"/>
            <p:cNvSpPr/>
            <p:nvPr/>
          </p:nvSpPr>
          <p:spPr>
            <a:xfrm>
              <a:off x="449592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9" name="Google Shape;5939;p43"/>
            <p:cNvSpPr/>
            <p:nvPr/>
          </p:nvSpPr>
          <p:spPr>
            <a:xfrm>
              <a:off x="459591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0" name="Google Shape;5940;p43"/>
            <p:cNvSpPr/>
            <p:nvPr/>
          </p:nvSpPr>
          <p:spPr>
            <a:xfrm>
              <a:off x="469585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479584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2" name="Google Shape;5942;p43"/>
            <p:cNvSpPr/>
            <p:nvPr/>
          </p:nvSpPr>
          <p:spPr>
            <a:xfrm>
              <a:off x="489583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3" name="Google Shape;5943;p43"/>
            <p:cNvSpPr/>
            <p:nvPr/>
          </p:nvSpPr>
          <p:spPr>
            <a:xfrm>
              <a:off x="499582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509581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5" name="Google Shape;5945;p43"/>
            <p:cNvSpPr/>
            <p:nvPr/>
          </p:nvSpPr>
          <p:spPr>
            <a:xfrm>
              <a:off x="-327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6" name="Google Shape;5946;p43"/>
            <p:cNvSpPr/>
            <p:nvPr/>
          </p:nvSpPr>
          <p:spPr>
            <a:xfrm>
              <a:off x="967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967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8" name="Google Shape;5948;p43"/>
            <p:cNvSpPr/>
            <p:nvPr/>
          </p:nvSpPr>
          <p:spPr>
            <a:xfrm>
              <a:off x="2967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9" name="Google Shape;5949;p43"/>
            <p:cNvSpPr/>
            <p:nvPr/>
          </p:nvSpPr>
          <p:spPr>
            <a:xfrm>
              <a:off x="39669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0" name="Google Shape;5950;p43"/>
            <p:cNvSpPr/>
            <p:nvPr/>
          </p:nvSpPr>
          <p:spPr>
            <a:xfrm>
              <a:off x="4966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1" name="Google Shape;5951;p43"/>
            <p:cNvSpPr/>
            <p:nvPr/>
          </p:nvSpPr>
          <p:spPr>
            <a:xfrm>
              <a:off x="59662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2" name="Google Shape;5952;p43"/>
            <p:cNvSpPr/>
            <p:nvPr/>
          </p:nvSpPr>
          <p:spPr>
            <a:xfrm>
              <a:off x="69661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3" name="Google Shape;5953;p43"/>
            <p:cNvSpPr/>
            <p:nvPr/>
          </p:nvSpPr>
          <p:spPr>
            <a:xfrm>
              <a:off x="7966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4" name="Google Shape;5954;p43"/>
            <p:cNvSpPr/>
            <p:nvPr/>
          </p:nvSpPr>
          <p:spPr>
            <a:xfrm>
              <a:off x="89659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5" name="Google Shape;5955;p43"/>
            <p:cNvSpPr/>
            <p:nvPr/>
          </p:nvSpPr>
          <p:spPr>
            <a:xfrm>
              <a:off x="99653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6" name="Google Shape;5956;p43"/>
            <p:cNvSpPr/>
            <p:nvPr/>
          </p:nvSpPr>
          <p:spPr>
            <a:xfrm>
              <a:off x="10965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7" name="Google Shape;5957;p43"/>
            <p:cNvSpPr/>
            <p:nvPr/>
          </p:nvSpPr>
          <p:spPr>
            <a:xfrm>
              <a:off x="119651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8" name="Google Shape;5958;p43"/>
            <p:cNvSpPr/>
            <p:nvPr/>
          </p:nvSpPr>
          <p:spPr>
            <a:xfrm>
              <a:off x="12965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9" name="Google Shape;5959;p43"/>
            <p:cNvSpPr/>
            <p:nvPr/>
          </p:nvSpPr>
          <p:spPr>
            <a:xfrm>
              <a:off x="139650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0" name="Google Shape;5960;p43"/>
            <p:cNvSpPr/>
            <p:nvPr/>
          </p:nvSpPr>
          <p:spPr>
            <a:xfrm>
              <a:off x="14964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1" name="Google Shape;5961;p43"/>
            <p:cNvSpPr/>
            <p:nvPr/>
          </p:nvSpPr>
          <p:spPr>
            <a:xfrm>
              <a:off x="15964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2" name="Google Shape;5962;p43"/>
            <p:cNvSpPr/>
            <p:nvPr/>
          </p:nvSpPr>
          <p:spPr>
            <a:xfrm>
              <a:off x="16964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3" name="Google Shape;5963;p43"/>
            <p:cNvSpPr/>
            <p:nvPr/>
          </p:nvSpPr>
          <p:spPr>
            <a:xfrm>
              <a:off x="17964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4" name="Google Shape;5964;p43"/>
            <p:cNvSpPr/>
            <p:nvPr/>
          </p:nvSpPr>
          <p:spPr>
            <a:xfrm>
              <a:off x="189640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5" name="Google Shape;5965;p43"/>
            <p:cNvSpPr/>
            <p:nvPr/>
          </p:nvSpPr>
          <p:spPr>
            <a:xfrm>
              <a:off x="19963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6" name="Google Shape;5966;p43"/>
            <p:cNvSpPr/>
            <p:nvPr/>
          </p:nvSpPr>
          <p:spPr>
            <a:xfrm>
              <a:off x="20963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7" name="Google Shape;5967;p43"/>
            <p:cNvSpPr/>
            <p:nvPr/>
          </p:nvSpPr>
          <p:spPr>
            <a:xfrm>
              <a:off x="21963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8" name="Google Shape;5968;p43"/>
            <p:cNvSpPr/>
            <p:nvPr/>
          </p:nvSpPr>
          <p:spPr>
            <a:xfrm>
              <a:off x="22963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9" name="Google Shape;5969;p43"/>
            <p:cNvSpPr/>
            <p:nvPr/>
          </p:nvSpPr>
          <p:spPr>
            <a:xfrm>
              <a:off x="23963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0" name="Google Shape;5970;p43"/>
            <p:cNvSpPr/>
            <p:nvPr/>
          </p:nvSpPr>
          <p:spPr>
            <a:xfrm>
              <a:off x="249630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1" name="Google Shape;5971;p43"/>
            <p:cNvSpPr/>
            <p:nvPr/>
          </p:nvSpPr>
          <p:spPr>
            <a:xfrm>
              <a:off x="259624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2" name="Google Shape;5972;p43"/>
            <p:cNvSpPr/>
            <p:nvPr/>
          </p:nvSpPr>
          <p:spPr>
            <a:xfrm>
              <a:off x="269623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3" name="Google Shape;5973;p43"/>
            <p:cNvSpPr/>
            <p:nvPr/>
          </p:nvSpPr>
          <p:spPr>
            <a:xfrm>
              <a:off x="279622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4" name="Google Shape;5974;p43"/>
            <p:cNvSpPr/>
            <p:nvPr/>
          </p:nvSpPr>
          <p:spPr>
            <a:xfrm>
              <a:off x="289621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5" name="Google Shape;5975;p43"/>
            <p:cNvSpPr/>
            <p:nvPr/>
          </p:nvSpPr>
          <p:spPr>
            <a:xfrm>
              <a:off x="299620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6" name="Google Shape;5976;p43"/>
            <p:cNvSpPr/>
            <p:nvPr/>
          </p:nvSpPr>
          <p:spPr>
            <a:xfrm>
              <a:off x="309614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7" name="Google Shape;5977;p43"/>
            <p:cNvSpPr/>
            <p:nvPr/>
          </p:nvSpPr>
          <p:spPr>
            <a:xfrm>
              <a:off x="319613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8" name="Google Shape;5978;p43"/>
            <p:cNvSpPr/>
            <p:nvPr/>
          </p:nvSpPr>
          <p:spPr>
            <a:xfrm>
              <a:off x="329612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9" name="Google Shape;5979;p43"/>
            <p:cNvSpPr/>
            <p:nvPr/>
          </p:nvSpPr>
          <p:spPr>
            <a:xfrm>
              <a:off x="339611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0" name="Google Shape;5980;p43"/>
            <p:cNvSpPr/>
            <p:nvPr/>
          </p:nvSpPr>
          <p:spPr>
            <a:xfrm>
              <a:off x="349611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1" name="Google Shape;5981;p43"/>
            <p:cNvSpPr/>
            <p:nvPr/>
          </p:nvSpPr>
          <p:spPr>
            <a:xfrm>
              <a:off x="35960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2" name="Google Shape;5982;p43"/>
            <p:cNvSpPr/>
            <p:nvPr/>
          </p:nvSpPr>
          <p:spPr>
            <a:xfrm>
              <a:off x="36960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3" name="Google Shape;5983;p43"/>
            <p:cNvSpPr/>
            <p:nvPr/>
          </p:nvSpPr>
          <p:spPr>
            <a:xfrm>
              <a:off x="37960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4" name="Google Shape;5984;p43"/>
            <p:cNvSpPr/>
            <p:nvPr/>
          </p:nvSpPr>
          <p:spPr>
            <a:xfrm>
              <a:off x="38960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5" name="Google Shape;5985;p43"/>
            <p:cNvSpPr/>
            <p:nvPr/>
          </p:nvSpPr>
          <p:spPr>
            <a:xfrm>
              <a:off x="39960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6" name="Google Shape;5986;p43"/>
            <p:cNvSpPr/>
            <p:nvPr/>
          </p:nvSpPr>
          <p:spPr>
            <a:xfrm>
              <a:off x="409595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7" name="Google Shape;5987;p43"/>
            <p:cNvSpPr/>
            <p:nvPr/>
          </p:nvSpPr>
          <p:spPr>
            <a:xfrm>
              <a:off x="419594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8" name="Google Shape;5988;p43"/>
            <p:cNvSpPr/>
            <p:nvPr/>
          </p:nvSpPr>
          <p:spPr>
            <a:xfrm>
              <a:off x="42959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9" name="Google Shape;5989;p43"/>
            <p:cNvSpPr/>
            <p:nvPr/>
          </p:nvSpPr>
          <p:spPr>
            <a:xfrm>
              <a:off x="439592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0" name="Google Shape;5990;p43"/>
            <p:cNvSpPr/>
            <p:nvPr/>
          </p:nvSpPr>
          <p:spPr>
            <a:xfrm>
              <a:off x="449592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1" name="Google Shape;5991;p43"/>
            <p:cNvSpPr/>
            <p:nvPr/>
          </p:nvSpPr>
          <p:spPr>
            <a:xfrm>
              <a:off x="459591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2" name="Google Shape;5992;p43"/>
            <p:cNvSpPr/>
            <p:nvPr/>
          </p:nvSpPr>
          <p:spPr>
            <a:xfrm>
              <a:off x="469585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3" name="Google Shape;5993;p43"/>
            <p:cNvSpPr/>
            <p:nvPr/>
          </p:nvSpPr>
          <p:spPr>
            <a:xfrm>
              <a:off x="479584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4" name="Google Shape;5994;p43"/>
            <p:cNvSpPr/>
            <p:nvPr/>
          </p:nvSpPr>
          <p:spPr>
            <a:xfrm>
              <a:off x="489583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5" name="Google Shape;5995;p43"/>
            <p:cNvSpPr/>
            <p:nvPr/>
          </p:nvSpPr>
          <p:spPr>
            <a:xfrm>
              <a:off x="499582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6" name="Google Shape;5996;p43"/>
            <p:cNvSpPr/>
            <p:nvPr/>
          </p:nvSpPr>
          <p:spPr>
            <a:xfrm>
              <a:off x="509581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7" name="Google Shape;5997;p43"/>
            <p:cNvSpPr/>
            <p:nvPr/>
          </p:nvSpPr>
          <p:spPr>
            <a:xfrm>
              <a:off x="-327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8" name="Google Shape;5998;p43"/>
            <p:cNvSpPr/>
            <p:nvPr/>
          </p:nvSpPr>
          <p:spPr>
            <a:xfrm>
              <a:off x="967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9" name="Google Shape;5999;p43"/>
            <p:cNvSpPr/>
            <p:nvPr/>
          </p:nvSpPr>
          <p:spPr>
            <a:xfrm>
              <a:off x="1967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0" name="Google Shape;6000;p43"/>
            <p:cNvSpPr/>
            <p:nvPr/>
          </p:nvSpPr>
          <p:spPr>
            <a:xfrm>
              <a:off x="2967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1" name="Google Shape;6001;p43"/>
            <p:cNvSpPr/>
            <p:nvPr/>
          </p:nvSpPr>
          <p:spPr>
            <a:xfrm>
              <a:off x="39669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2" name="Google Shape;6002;p43"/>
            <p:cNvSpPr/>
            <p:nvPr/>
          </p:nvSpPr>
          <p:spPr>
            <a:xfrm>
              <a:off x="4966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3" name="Google Shape;6003;p43"/>
            <p:cNvSpPr/>
            <p:nvPr/>
          </p:nvSpPr>
          <p:spPr>
            <a:xfrm>
              <a:off x="59662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4" name="Google Shape;6004;p43"/>
            <p:cNvSpPr/>
            <p:nvPr/>
          </p:nvSpPr>
          <p:spPr>
            <a:xfrm>
              <a:off x="69661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5" name="Google Shape;6005;p43"/>
            <p:cNvSpPr/>
            <p:nvPr/>
          </p:nvSpPr>
          <p:spPr>
            <a:xfrm>
              <a:off x="7966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6" name="Google Shape;6006;p43"/>
            <p:cNvSpPr/>
            <p:nvPr/>
          </p:nvSpPr>
          <p:spPr>
            <a:xfrm>
              <a:off x="89659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7" name="Google Shape;6007;p43"/>
            <p:cNvSpPr/>
            <p:nvPr/>
          </p:nvSpPr>
          <p:spPr>
            <a:xfrm>
              <a:off x="99653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8" name="Google Shape;6008;p43"/>
            <p:cNvSpPr/>
            <p:nvPr/>
          </p:nvSpPr>
          <p:spPr>
            <a:xfrm>
              <a:off x="10965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9" name="Google Shape;6009;p43"/>
            <p:cNvSpPr/>
            <p:nvPr/>
          </p:nvSpPr>
          <p:spPr>
            <a:xfrm>
              <a:off x="119651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0" name="Google Shape;6010;p43"/>
            <p:cNvSpPr/>
            <p:nvPr/>
          </p:nvSpPr>
          <p:spPr>
            <a:xfrm>
              <a:off x="12965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1" name="Google Shape;6011;p43"/>
            <p:cNvSpPr/>
            <p:nvPr/>
          </p:nvSpPr>
          <p:spPr>
            <a:xfrm>
              <a:off x="139650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2" name="Google Shape;6012;p43"/>
            <p:cNvSpPr/>
            <p:nvPr/>
          </p:nvSpPr>
          <p:spPr>
            <a:xfrm>
              <a:off x="14964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3" name="Google Shape;6013;p43"/>
            <p:cNvSpPr/>
            <p:nvPr/>
          </p:nvSpPr>
          <p:spPr>
            <a:xfrm>
              <a:off x="15964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4" name="Google Shape;6014;p43"/>
            <p:cNvSpPr/>
            <p:nvPr/>
          </p:nvSpPr>
          <p:spPr>
            <a:xfrm>
              <a:off x="16964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5" name="Google Shape;6015;p43"/>
            <p:cNvSpPr/>
            <p:nvPr/>
          </p:nvSpPr>
          <p:spPr>
            <a:xfrm>
              <a:off x="17964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6" name="Google Shape;6016;p43"/>
            <p:cNvSpPr/>
            <p:nvPr/>
          </p:nvSpPr>
          <p:spPr>
            <a:xfrm>
              <a:off x="189640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7" name="Google Shape;6017;p43"/>
            <p:cNvSpPr/>
            <p:nvPr/>
          </p:nvSpPr>
          <p:spPr>
            <a:xfrm>
              <a:off x="19963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8" name="Google Shape;6018;p43"/>
            <p:cNvSpPr/>
            <p:nvPr/>
          </p:nvSpPr>
          <p:spPr>
            <a:xfrm>
              <a:off x="20963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9" name="Google Shape;6019;p43"/>
            <p:cNvSpPr/>
            <p:nvPr/>
          </p:nvSpPr>
          <p:spPr>
            <a:xfrm>
              <a:off x="21963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0" name="Google Shape;6020;p43"/>
            <p:cNvSpPr/>
            <p:nvPr/>
          </p:nvSpPr>
          <p:spPr>
            <a:xfrm>
              <a:off x="22963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1" name="Google Shape;6021;p43"/>
            <p:cNvSpPr/>
            <p:nvPr/>
          </p:nvSpPr>
          <p:spPr>
            <a:xfrm>
              <a:off x="23963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2" name="Google Shape;6022;p43"/>
            <p:cNvSpPr/>
            <p:nvPr/>
          </p:nvSpPr>
          <p:spPr>
            <a:xfrm>
              <a:off x="249630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3" name="Google Shape;6023;p43"/>
            <p:cNvSpPr/>
            <p:nvPr/>
          </p:nvSpPr>
          <p:spPr>
            <a:xfrm>
              <a:off x="259624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4" name="Google Shape;6024;p43"/>
            <p:cNvSpPr/>
            <p:nvPr/>
          </p:nvSpPr>
          <p:spPr>
            <a:xfrm>
              <a:off x="269623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5" name="Google Shape;6025;p43"/>
            <p:cNvSpPr/>
            <p:nvPr/>
          </p:nvSpPr>
          <p:spPr>
            <a:xfrm>
              <a:off x="279622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6" name="Google Shape;6026;p43"/>
            <p:cNvSpPr/>
            <p:nvPr/>
          </p:nvSpPr>
          <p:spPr>
            <a:xfrm>
              <a:off x="289621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7" name="Google Shape;6027;p43"/>
            <p:cNvSpPr/>
            <p:nvPr/>
          </p:nvSpPr>
          <p:spPr>
            <a:xfrm>
              <a:off x="299620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8" name="Google Shape;6028;p43"/>
            <p:cNvSpPr/>
            <p:nvPr/>
          </p:nvSpPr>
          <p:spPr>
            <a:xfrm>
              <a:off x="309614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9" name="Google Shape;6029;p43"/>
            <p:cNvSpPr/>
            <p:nvPr/>
          </p:nvSpPr>
          <p:spPr>
            <a:xfrm>
              <a:off x="319613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0" name="Google Shape;6030;p43"/>
            <p:cNvSpPr/>
            <p:nvPr/>
          </p:nvSpPr>
          <p:spPr>
            <a:xfrm>
              <a:off x="329612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1" name="Google Shape;6031;p43"/>
            <p:cNvSpPr/>
            <p:nvPr/>
          </p:nvSpPr>
          <p:spPr>
            <a:xfrm>
              <a:off x="339611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2" name="Google Shape;6032;p43"/>
            <p:cNvSpPr/>
            <p:nvPr/>
          </p:nvSpPr>
          <p:spPr>
            <a:xfrm>
              <a:off x="349611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3" name="Google Shape;6033;p43"/>
            <p:cNvSpPr/>
            <p:nvPr/>
          </p:nvSpPr>
          <p:spPr>
            <a:xfrm>
              <a:off x="35960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4" name="Google Shape;6034;p43"/>
            <p:cNvSpPr/>
            <p:nvPr/>
          </p:nvSpPr>
          <p:spPr>
            <a:xfrm>
              <a:off x="36960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5" name="Google Shape;6035;p43"/>
            <p:cNvSpPr/>
            <p:nvPr/>
          </p:nvSpPr>
          <p:spPr>
            <a:xfrm>
              <a:off x="37960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6" name="Google Shape;6036;p43"/>
            <p:cNvSpPr/>
            <p:nvPr/>
          </p:nvSpPr>
          <p:spPr>
            <a:xfrm>
              <a:off x="38960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7" name="Google Shape;6037;p43"/>
            <p:cNvSpPr/>
            <p:nvPr/>
          </p:nvSpPr>
          <p:spPr>
            <a:xfrm>
              <a:off x="39960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8" name="Google Shape;6038;p43"/>
            <p:cNvSpPr/>
            <p:nvPr/>
          </p:nvSpPr>
          <p:spPr>
            <a:xfrm>
              <a:off x="409595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9" name="Google Shape;6039;p43"/>
            <p:cNvSpPr/>
            <p:nvPr/>
          </p:nvSpPr>
          <p:spPr>
            <a:xfrm>
              <a:off x="419594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0" name="Google Shape;6040;p43"/>
            <p:cNvSpPr/>
            <p:nvPr/>
          </p:nvSpPr>
          <p:spPr>
            <a:xfrm>
              <a:off x="42959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1" name="Google Shape;6041;p43"/>
            <p:cNvSpPr/>
            <p:nvPr/>
          </p:nvSpPr>
          <p:spPr>
            <a:xfrm>
              <a:off x="439592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2" name="Google Shape;6042;p43"/>
            <p:cNvSpPr/>
            <p:nvPr/>
          </p:nvSpPr>
          <p:spPr>
            <a:xfrm>
              <a:off x="449592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3" name="Google Shape;6043;p43"/>
            <p:cNvSpPr/>
            <p:nvPr/>
          </p:nvSpPr>
          <p:spPr>
            <a:xfrm>
              <a:off x="459591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4" name="Google Shape;6044;p43"/>
            <p:cNvSpPr/>
            <p:nvPr/>
          </p:nvSpPr>
          <p:spPr>
            <a:xfrm>
              <a:off x="469585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5" name="Google Shape;6045;p43"/>
            <p:cNvSpPr/>
            <p:nvPr/>
          </p:nvSpPr>
          <p:spPr>
            <a:xfrm>
              <a:off x="479584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6" name="Google Shape;6046;p43"/>
            <p:cNvSpPr/>
            <p:nvPr/>
          </p:nvSpPr>
          <p:spPr>
            <a:xfrm>
              <a:off x="489583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7" name="Google Shape;6047;p43"/>
            <p:cNvSpPr/>
            <p:nvPr/>
          </p:nvSpPr>
          <p:spPr>
            <a:xfrm>
              <a:off x="499582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8" name="Google Shape;6048;p43"/>
            <p:cNvSpPr/>
            <p:nvPr/>
          </p:nvSpPr>
          <p:spPr>
            <a:xfrm>
              <a:off x="509581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9" name="Google Shape;6049;p43"/>
            <p:cNvSpPr/>
            <p:nvPr/>
          </p:nvSpPr>
          <p:spPr>
            <a:xfrm>
              <a:off x="-327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0" name="Google Shape;6050;p43"/>
            <p:cNvSpPr/>
            <p:nvPr/>
          </p:nvSpPr>
          <p:spPr>
            <a:xfrm>
              <a:off x="967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1" name="Google Shape;6051;p43"/>
            <p:cNvSpPr/>
            <p:nvPr/>
          </p:nvSpPr>
          <p:spPr>
            <a:xfrm>
              <a:off x="1967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2" name="Google Shape;6052;p43"/>
            <p:cNvSpPr/>
            <p:nvPr/>
          </p:nvSpPr>
          <p:spPr>
            <a:xfrm>
              <a:off x="2967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3" name="Google Shape;6053;p43"/>
            <p:cNvSpPr/>
            <p:nvPr/>
          </p:nvSpPr>
          <p:spPr>
            <a:xfrm>
              <a:off x="39669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4" name="Google Shape;6054;p43"/>
            <p:cNvSpPr/>
            <p:nvPr/>
          </p:nvSpPr>
          <p:spPr>
            <a:xfrm>
              <a:off x="4966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5" name="Google Shape;6055;p43"/>
            <p:cNvSpPr/>
            <p:nvPr/>
          </p:nvSpPr>
          <p:spPr>
            <a:xfrm>
              <a:off x="59662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6" name="Google Shape;6056;p43"/>
            <p:cNvSpPr/>
            <p:nvPr/>
          </p:nvSpPr>
          <p:spPr>
            <a:xfrm>
              <a:off x="69661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7" name="Google Shape;6057;p43"/>
            <p:cNvSpPr/>
            <p:nvPr/>
          </p:nvSpPr>
          <p:spPr>
            <a:xfrm>
              <a:off x="7966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8" name="Google Shape;6058;p43"/>
            <p:cNvSpPr/>
            <p:nvPr/>
          </p:nvSpPr>
          <p:spPr>
            <a:xfrm>
              <a:off x="89659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9" name="Google Shape;6059;p43"/>
            <p:cNvSpPr/>
            <p:nvPr/>
          </p:nvSpPr>
          <p:spPr>
            <a:xfrm>
              <a:off x="99653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0" name="Google Shape;6060;p43"/>
            <p:cNvSpPr/>
            <p:nvPr/>
          </p:nvSpPr>
          <p:spPr>
            <a:xfrm>
              <a:off x="10965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1" name="Google Shape;6061;p43"/>
            <p:cNvSpPr/>
            <p:nvPr/>
          </p:nvSpPr>
          <p:spPr>
            <a:xfrm>
              <a:off x="119651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2" name="Google Shape;6062;p43"/>
            <p:cNvSpPr/>
            <p:nvPr/>
          </p:nvSpPr>
          <p:spPr>
            <a:xfrm>
              <a:off x="12965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3" name="Google Shape;6063;p43"/>
            <p:cNvSpPr/>
            <p:nvPr/>
          </p:nvSpPr>
          <p:spPr>
            <a:xfrm>
              <a:off x="139650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4" name="Google Shape;6064;p43"/>
            <p:cNvSpPr/>
            <p:nvPr/>
          </p:nvSpPr>
          <p:spPr>
            <a:xfrm>
              <a:off x="14964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5" name="Google Shape;6065;p43"/>
            <p:cNvSpPr/>
            <p:nvPr/>
          </p:nvSpPr>
          <p:spPr>
            <a:xfrm>
              <a:off x="15964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6" name="Google Shape;6066;p43"/>
            <p:cNvSpPr/>
            <p:nvPr/>
          </p:nvSpPr>
          <p:spPr>
            <a:xfrm>
              <a:off x="16964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7" name="Google Shape;6067;p43"/>
            <p:cNvSpPr/>
            <p:nvPr/>
          </p:nvSpPr>
          <p:spPr>
            <a:xfrm>
              <a:off x="17964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8" name="Google Shape;6068;p43"/>
            <p:cNvSpPr/>
            <p:nvPr/>
          </p:nvSpPr>
          <p:spPr>
            <a:xfrm>
              <a:off x="189640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9" name="Google Shape;6069;p43"/>
            <p:cNvSpPr/>
            <p:nvPr/>
          </p:nvSpPr>
          <p:spPr>
            <a:xfrm>
              <a:off x="19963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0" name="Google Shape;6070;p43"/>
            <p:cNvSpPr/>
            <p:nvPr/>
          </p:nvSpPr>
          <p:spPr>
            <a:xfrm>
              <a:off x="20963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1" name="Google Shape;6071;p43"/>
            <p:cNvSpPr/>
            <p:nvPr/>
          </p:nvSpPr>
          <p:spPr>
            <a:xfrm>
              <a:off x="21963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2" name="Google Shape;6072;p43"/>
            <p:cNvSpPr/>
            <p:nvPr/>
          </p:nvSpPr>
          <p:spPr>
            <a:xfrm>
              <a:off x="22963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3" name="Google Shape;6073;p43"/>
            <p:cNvSpPr/>
            <p:nvPr/>
          </p:nvSpPr>
          <p:spPr>
            <a:xfrm>
              <a:off x="23963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4" name="Google Shape;6074;p43"/>
            <p:cNvSpPr/>
            <p:nvPr/>
          </p:nvSpPr>
          <p:spPr>
            <a:xfrm>
              <a:off x="249630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5" name="Google Shape;6075;p43"/>
            <p:cNvSpPr/>
            <p:nvPr/>
          </p:nvSpPr>
          <p:spPr>
            <a:xfrm>
              <a:off x="259624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6" name="Google Shape;6076;p43"/>
            <p:cNvSpPr/>
            <p:nvPr/>
          </p:nvSpPr>
          <p:spPr>
            <a:xfrm>
              <a:off x="269623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7" name="Google Shape;6077;p43"/>
            <p:cNvSpPr/>
            <p:nvPr/>
          </p:nvSpPr>
          <p:spPr>
            <a:xfrm>
              <a:off x="279622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8" name="Google Shape;6078;p43"/>
            <p:cNvSpPr/>
            <p:nvPr/>
          </p:nvSpPr>
          <p:spPr>
            <a:xfrm>
              <a:off x="289621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9" name="Google Shape;6079;p43"/>
            <p:cNvSpPr/>
            <p:nvPr/>
          </p:nvSpPr>
          <p:spPr>
            <a:xfrm>
              <a:off x="299620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0" name="Google Shape;6080;p43"/>
            <p:cNvSpPr/>
            <p:nvPr/>
          </p:nvSpPr>
          <p:spPr>
            <a:xfrm>
              <a:off x="309614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1" name="Google Shape;6081;p43"/>
            <p:cNvSpPr/>
            <p:nvPr/>
          </p:nvSpPr>
          <p:spPr>
            <a:xfrm>
              <a:off x="319613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2" name="Google Shape;6082;p43"/>
            <p:cNvSpPr/>
            <p:nvPr/>
          </p:nvSpPr>
          <p:spPr>
            <a:xfrm>
              <a:off x="329612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3" name="Google Shape;6083;p43"/>
            <p:cNvSpPr/>
            <p:nvPr/>
          </p:nvSpPr>
          <p:spPr>
            <a:xfrm>
              <a:off x="339611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4" name="Google Shape;6084;p43"/>
            <p:cNvSpPr/>
            <p:nvPr/>
          </p:nvSpPr>
          <p:spPr>
            <a:xfrm>
              <a:off x="349611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5" name="Google Shape;6085;p43"/>
            <p:cNvSpPr/>
            <p:nvPr/>
          </p:nvSpPr>
          <p:spPr>
            <a:xfrm>
              <a:off x="35960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6" name="Google Shape;6086;p43"/>
            <p:cNvSpPr/>
            <p:nvPr/>
          </p:nvSpPr>
          <p:spPr>
            <a:xfrm>
              <a:off x="36960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7" name="Google Shape;6087;p43"/>
            <p:cNvSpPr/>
            <p:nvPr/>
          </p:nvSpPr>
          <p:spPr>
            <a:xfrm>
              <a:off x="37960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8" name="Google Shape;6088;p43"/>
            <p:cNvSpPr/>
            <p:nvPr/>
          </p:nvSpPr>
          <p:spPr>
            <a:xfrm>
              <a:off x="38960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9" name="Google Shape;6089;p43"/>
            <p:cNvSpPr/>
            <p:nvPr/>
          </p:nvSpPr>
          <p:spPr>
            <a:xfrm>
              <a:off x="39960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0" name="Google Shape;6090;p43"/>
            <p:cNvSpPr/>
            <p:nvPr/>
          </p:nvSpPr>
          <p:spPr>
            <a:xfrm>
              <a:off x="409595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1" name="Google Shape;6091;p43"/>
            <p:cNvSpPr/>
            <p:nvPr/>
          </p:nvSpPr>
          <p:spPr>
            <a:xfrm>
              <a:off x="419594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2" name="Google Shape;6092;p43"/>
            <p:cNvSpPr/>
            <p:nvPr/>
          </p:nvSpPr>
          <p:spPr>
            <a:xfrm>
              <a:off x="42959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3" name="Google Shape;6093;p43"/>
            <p:cNvSpPr/>
            <p:nvPr/>
          </p:nvSpPr>
          <p:spPr>
            <a:xfrm>
              <a:off x="439592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4" name="Google Shape;6094;p43"/>
            <p:cNvSpPr/>
            <p:nvPr/>
          </p:nvSpPr>
          <p:spPr>
            <a:xfrm>
              <a:off x="449592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5" name="Google Shape;6095;p43"/>
            <p:cNvSpPr/>
            <p:nvPr/>
          </p:nvSpPr>
          <p:spPr>
            <a:xfrm>
              <a:off x="459591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6" name="Google Shape;6096;p43"/>
            <p:cNvSpPr/>
            <p:nvPr/>
          </p:nvSpPr>
          <p:spPr>
            <a:xfrm>
              <a:off x="469585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7" name="Google Shape;6097;p43"/>
            <p:cNvSpPr/>
            <p:nvPr/>
          </p:nvSpPr>
          <p:spPr>
            <a:xfrm>
              <a:off x="479584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8" name="Google Shape;6098;p43"/>
            <p:cNvSpPr/>
            <p:nvPr/>
          </p:nvSpPr>
          <p:spPr>
            <a:xfrm>
              <a:off x="489583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9" name="Google Shape;6099;p43"/>
            <p:cNvSpPr/>
            <p:nvPr/>
          </p:nvSpPr>
          <p:spPr>
            <a:xfrm>
              <a:off x="499582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0" name="Google Shape;6100;p43"/>
            <p:cNvSpPr/>
            <p:nvPr/>
          </p:nvSpPr>
          <p:spPr>
            <a:xfrm>
              <a:off x="509581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1" name="Google Shape;6101;p43"/>
            <p:cNvSpPr/>
            <p:nvPr/>
          </p:nvSpPr>
          <p:spPr>
            <a:xfrm>
              <a:off x="-327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2" name="Google Shape;6102;p43"/>
            <p:cNvSpPr/>
            <p:nvPr/>
          </p:nvSpPr>
          <p:spPr>
            <a:xfrm>
              <a:off x="967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3" name="Google Shape;6103;p43"/>
            <p:cNvSpPr/>
            <p:nvPr/>
          </p:nvSpPr>
          <p:spPr>
            <a:xfrm>
              <a:off x="1967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4" name="Google Shape;6104;p43"/>
            <p:cNvSpPr/>
            <p:nvPr/>
          </p:nvSpPr>
          <p:spPr>
            <a:xfrm>
              <a:off x="2967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5" name="Google Shape;6105;p43"/>
            <p:cNvSpPr/>
            <p:nvPr/>
          </p:nvSpPr>
          <p:spPr>
            <a:xfrm>
              <a:off x="39669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6" name="Google Shape;6106;p43"/>
            <p:cNvSpPr/>
            <p:nvPr/>
          </p:nvSpPr>
          <p:spPr>
            <a:xfrm>
              <a:off x="4966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7" name="Google Shape;6107;p43"/>
            <p:cNvSpPr/>
            <p:nvPr/>
          </p:nvSpPr>
          <p:spPr>
            <a:xfrm>
              <a:off x="59662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8" name="Google Shape;6108;p43"/>
            <p:cNvSpPr/>
            <p:nvPr/>
          </p:nvSpPr>
          <p:spPr>
            <a:xfrm>
              <a:off x="69661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9" name="Google Shape;6109;p43"/>
            <p:cNvSpPr/>
            <p:nvPr/>
          </p:nvSpPr>
          <p:spPr>
            <a:xfrm>
              <a:off x="7966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0" name="Google Shape;6110;p43"/>
            <p:cNvSpPr/>
            <p:nvPr/>
          </p:nvSpPr>
          <p:spPr>
            <a:xfrm>
              <a:off x="89659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1" name="Google Shape;6111;p43"/>
            <p:cNvSpPr/>
            <p:nvPr/>
          </p:nvSpPr>
          <p:spPr>
            <a:xfrm>
              <a:off x="99653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2" name="Google Shape;6112;p43"/>
            <p:cNvSpPr/>
            <p:nvPr/>
          </p:nvSpPr>
          <p:spPr>
            <a:xfrm>
              <a:off x="10965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3" name="Google Shape;6113;p43"/>
            <p:cNvSpPr/>
            <p:nvPr/>
          </p:nvSpPr>
          <p:spPr>
            <a:xfrm>
              <a:off x="119651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4" name="Google Shape;6114;p43"/>
            <p:cNvSpPr/>
            <p:nvPr/>
          </p:nvSpPr>
          <p:spPr>
            <a:xfrm>
              <a:off x="12965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5" name="Google Shape;6115;p43"/>
            <p:cNvSpPr/>
            <p:nvPr/>
          </p:nvSpPr>
          <p:spPr>
            <a:xfrm>
              <a:off x="139650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6" name="Google Shape;6116;p43"/>
            <p:cNvSpPr/>
            <p:nvPr/>
          </p:nvSpPr>
          <p:spPr>
            <a:xfrm>
              <a:off x="14964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7" name="Google Shape;6117;p43"/>
            <p:cNvSpPr/>
            <p:nvPr/>
          </p:nvSpPr>
          <p:spPr>
            <a:xfrm>
              <a:off x="15964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8" name="Google Shape;6118;p43"/>
            <p:cNvSpPr/>
            <p:nvPr/>
          </p:nvSpPr>
          <p:spPr>
            <a:xfrm>
              <a:off x="16964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9" name="Google Shape;6119;p43"/>
            <p:cNvSpPr/>
            <p:nvPr/>
          </p:nvSpPr>
          <p:spPr>
            <a:xfrm>
              <a:off x="17964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0" name="Google Shape;6120;p43"/>
            <p:cNvSpPr/>
            <p:nvPr/>
          </p:nvSpPr>
          <p:spPr>
            <a:xfrm>
              <a:off x="189640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1" name="Google Shape;6121;p43"/>
            <p:cNvSpPr/>
            <p:nvPr/>
          </p:nvSpPr>
          <p:spPr>
            <a:xfrm>
              <a:off x="19963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2" name="Google Shape;6122;p43"/>
            <p:cNvSpPr/>
            <p:nvPr/>
          </p:nvSpPr>
          <p:spPr>
            <a:xfrm>
              <a:off x="20963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3" name="Google Shape;6123;p43"/>
            <p:cNvSpPr/>
            <p:nvPr/>
          </p:nvSpPr>
          <p:spPr>
            <a:xfrm>
              <a:off x="21963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4" name="Google Shape;6124;p43"/>
            <p:cNvSpPr/>
            <p:nvPr/>
          </p:nvSpPr>
          <p:spPr>
            <a:xfrm>
              <a:off x="22963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5" name="Google Shape;6125;p43"/>
            <p:cNvSpPr/>
            <p:nvPr/>
          </p:nvSpPr>
          <p:spPr>
            <a:xfrm>
              <a:off x="23963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6" name="Google Shape;6126;p43"/>
            <p:cNvSpPr/>
            <p:nvPr/>
          </p:nvSpPr>
          <p:spPr>
            <a:xfrm>
              <a:off x="249630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7" name="Google Shape;6127;p43"/>
            <p:cNvSpPr/>
            <p:nvPr/>
          </p:nvSpPr>
          <p:spPr>
            <a:xfrm>
              <a:off x="259624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8" name="Google Shape;6128;p43"/>
            <p:cNvSpPr/>
            <p:nvPr/>
          </p:nvSpPr>
          <p:spPr>
            <a:xfrm>
              <a:off x="269623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9" name="Google Shape;6129;p43"/>
            <p:cNvSpPr/>
            <p:nvPr/>
          </p:nvSpPr>
          <p:spPr>
            <a:xfrm>
              <a:off x="279622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0" name="Google Shape;6130;p43"/>
            <p:cNvSpPr/>
            <p:nvPr/>
          </p:nvSpPr>
          <p:spPr>
            <a:xfrm>
              <a:off x="289621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1" name="Google Shape;6131;p43"/>
            <p:cNvSpPr/>
            <p:nvPr/>
          </p:nvSpPr>
          <p:spPr>
            <a:xfrm>
              <a:off x="299620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2" name="Google Shape;6132;p43"/>
            <p:cNvSpPr/>
            <p:nvPr/>
          </p:nvSpPr>
          <p:spPr>
            <a:xfrm>
              <a:off x="309614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3" name="Google Shape;6133;p43"/>
            <p:cNvSpPr/>
            <p:nvPr/>
          </p:nvSpPr>
          <p:spPr>
            <a:xfrm>
              <a:off x="319613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4" name="Google Shape;6134;p43"/>
            <p:cNvSpPr/>
            <p:nvPr/>
          </p:nvSpPr>
          <p:spPr>
            <a:xfrm>
              <a:off x="329612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5" name="Google Shape;6135;p43"/>
            <p:cNvSpPr/>
            <p:nvPr/>
          </p:nvSpPr>
          <p:spPr>
            <a:xfrm>
              <a:off x="339611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6" name="Google Shape;6136;p43"/>
            <p:cNvSpPr/>
            <p:nvPr/>
          </p:nvSpPr>
          <p:spPr>
            <a:xfrm>
              <a:off x="349611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7" name="Google Shape;6137;p43"/>
            <p:cNvSpPr/>
            <p:nvPr/>
          </p:nvSpPr>
          <p:spPr>
            <a:xfrm>
              <a:off x="35960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8" name="Google Shape;6138;p43"/>
            <p:cNvSpPr/>
            <p:nvPr/>
          </p:nvSpPr>
          <p:spPr>
            <a:xfrm>
              <a:off x="36960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9" name="Google Shape;6139;p43"/>
            <p:cNvSpPr/>
            <p:nvPr/>
          </p:nvSpPr>
          <p:spPr>
            <a:xfrm>
              <a:off x="37960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0" name="Google Shape;6140;p43"/>
            <p:cNvSpPr/>
            <p:nvPr/>
          </p:nvSpPr>
          <p:spPr>
            <a:xfrm>
              <a:off x="38960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1" name="Google Shape;6141;p43"/>
            <p:cNvSpPr/>
            <p:nvPr/>
          </p:nvSpPr>
          <p:spPr>
            <a:xfrm>
              <a:off x="39960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2" name="Google Shape;6142;p43"/>
            <p:cNvSpPr/>
            <p:nvPr/>
          </p:nvSpPr>
          <p:spPr>
            <a:xfrm>
              <a:off x="409595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3" name="Google Shape;6143;p43"/>
            <p:cNvSpPr/>
            <p:nvPr/>
          </p:nvSpPr>
          <p:spPr>
            <a:xfrm>
              <a:off x="419594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4" name="Google Shape;6144;p43"/>
            <p:cNvSpPr/>
            <p:nvPr/>
          </p:nvSpPr>
          <p:spPr>
            <a:xfrm>
              <a:off x="42959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5" name="Google Shape;6145;p43"/>
            <p:cNvSpPr/>
            <p:nvPr/>
          </p:nvSpPr>
          <p:spPr>
            <a:xfrm>
              <a:off x="439592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6" name="Google Shape;6146;p43"/>
            <p:cNvSpPr/>
            <p:nvPr/>
          </p:nvSpPr>
          <p:spPr>
            <a:xfrm>
              <a:off x="449592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7" name="Google Shape;6147;p43"/>
            <p:cNvSpPr/>
            <p:nvPr/>
          </p:nvSpPr>
          <p:spPr>
            <a:xfrm>
              <a:off x="459591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8" name="Google Shape;6148;p43"/>
            <p:cNvSpPr/>
            <p:nvPr/>
          </p:nvSpPr>
          <p:spPr>
            <a:xfrm>
              <a:off x="469585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9" name="Google Shape;6149;p43"/>
            <p:cNvSpPr/>
            <p:nvPr/>
          </p:nvSpPr>
          <p:spPr>
            <a:xfrm>
              <a:off x="479584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0" name="Google Shape;6150;p43"/>
            <p:cNvSpPr/>
            <p:nvPr/>
          </p:nvSpPr>
          <p:spPr>
            <a:xfrm>
              <a:off x="489583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1" name="Google Shape;6151;p43"/>
            <p:cNvSpPr/>
            <p:nvPr/>
          </p:nvSpPr>
          <p:spPr>
            <a:xfrm>
              <a:off x="499582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2" name="Google Shape;6152;p43"/>
            <p:cNvSpPr/>
            <p:nvPr/>
          </p:nvSpPr>
          <p:spPr>
            <a:xfrm>
              <a:off x="509581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3" name="Google Shape;6153;p43"/>
            <p:cNvSpPr/>
            <p:nvPr/>
          </p:nvSpPr>
          <p:spPr>
            <a:xfrm>
              <a:off x="-327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4" name="Google Shape;6154;p43"/>
            <p:cNvSpPr/>
            <p:nvPr/>
          </p:nvSpPr>
          <p:spPr>
            <a:xfrm>
              <a:off x="967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5" name="Google Shape;6155;p43"/>
            <p:cNvSpPr/>
            <p:nvPr/>
          </p:nvSpPr>
          <p:spPr>
            <a:xfrm>
              <a:off x="1967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6" name="Google Shape;6156;p43"/>
            <p:cNvSpPr/>
            <p:nvPr/>
          </p:nvSpPr>
          <p:spPr>
            <a:xfrm>
              <a:off x="2967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7" name="Google Shape;6157;p43"/>
            <p:cNvSpPr/>
            <p:nvPr/>
          </p:nvSpPr>
          <p:spPr>
            <a:xfrm>
              <a:off x="39669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8" name="Google Shape;6158;p43"/>
            <p:cNvSpPr/>
            <p:nvPr/>
          </p:nvSpPr>
          <p:spPr>
            <a:xfrm>
              <a:off x="4966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9" name="Google Shape;6159;p43"/>
            <p:cNvSpPr/>
            <p:nvPr/>
          </p:nvSpPr>
          <p:spPr>
            <a:xfrm>
              <a:off x="59662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0" name="Google Shape;6160;p43"/>
            <p:cNvSpPr/>
            <p:nvPr/>
          </p:nvSpPr>
          <p:spPr>
            <a:xfrm>
              <a:off x="69661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1" name="Google Shape;6161;p43"/>
            <p:cNvSpPr/>
            <p:nvPr/>
          </p:nvSpPr>
          <p:spPr>
            <a:xfrm>
              <a:off x="7966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2" name="Google Shape;6162;p43"/>
            <p:cNvSpPr/>
            <p:nvPr/>
          </p:nvSpPr>
          <p:spPr>
            <a:xfrm>
              <a:off x="89659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3" name="Google Shape;6163;p43"/>
            <p:cNvSpPr/>
            <p:nvPr/>
          </p:nvSpPr>
          <p:spPr>
            <a:xfrm>
              <a:off x="99653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4" name="Google Shape;6164;p43"/>
            <p:cNvSpPr/>
            <p:nvPr/>
          </p:nvSpPr>
          <p:spPr>
            <a:xfrm>
              <a:off x="10965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5" name="Google Shape;6165;p43"/>
            <p:cNvSpPr/>
            <p:nvPr/>
          </p:nvSpPr>
          <p:spPr>
            <a:xfrm>
              <a:off x="119651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6" name="Google Shape;6166;p43"/>
            <p:cNvSpPr/>
            <p:nvPr/>
          </p:nvSpPr>
          <p:spPr>
            <a:xfrm>
              <a:off x="12965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7" name="Google Shape;6167;p43"/>
            <p:cNvSpPr/>
            <p:nvPr/>
          </p:nvSpPr>
          <p:spPr>
            <a:xfrm>
              <a:off x="139650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8" name="Google Shape;6168;p43"/>
            <p:cNvSpPr/>
            <p:nvPr/>
          </p:nvSpPr>
          <p:spPr>
            <a:xfrm>
              <a:off x="14964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9" name="Google Shape;6169;p43"/>
            <p:cNvSpPr/>
            <p:nvPr/>
          </p:nvSpPr>
          <p:spPr>
            <a:xfrm>
              <a:off x="15964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0" name="Google Shape;6170;p43"/>
            <p:cNvSpPr/>
            <p:nvPr/>
          </p:nvSpPr>
          <p:spPr>
            <a:xfrm>
              <a:off x="16964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1" name="Google Shape;6171;p43"/>
            <p:cNvSpPr/>
            <p:nvPr/>
          </p:nvSpPr>
          <p:spPr>
            <a:xfrm>
              <a:off x="17964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2" name="Google Shape;6172;p43"/>
            <p:cNvSpPr/>
            <p:nvPr/>
          </p:nvSpPr>
          <p:spPr>
            <a:xfrm>
              <a:off x="189640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3" name="Google Shape;6173;p43"/>
            <p:cNvSpPr/>
            <p:nvPr/>
          </p:nvSpPr>
          <p:spPr>
            <a:xfrm>
              <a:off x="19963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4" name="Google Shape;6174;p43"/>
            <p:cNvSpPr/>
            <p:nvPr/>
          </p:nvSpPr>
          <p:spPr>
            <a:xfrm>
              <a:off x="20963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5" name="Google Shape;6175;p43"/>
            <p:cNvSpPr/>
            <p:nvPr/>
          </p:nvSpPr>
          <p:spPr>
            <a:xfrm>
              <a:off x="21963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6" name="Google Shape;6176;p43"/>
            <p:cNvSpPr/>
            <p:nvPr/>
          </p:nvSpPr>
          <p:spPr>
            <a:xfrm>
              <a:off x="22963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7" name="Google Shape;6177;p43"/>
            <p:cNvSpPr/>
            <p:nvPr/>
          </p:nvSpPr>
          <p:spPr>
            <a:xfrm>
              <a:off x="23963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8" name="Google Shape;6178;p43"/>
            <p:cNvSpPr/>
            <p:nvPr/>
          </p:nvSpPr>
          <p:spPr>
            <a:xfrm>
              <a:off x="249630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9" name="Google Shape;6179;p43"/>
            <p:cNvSpPr/>
            <p:nvPr/>
          </p:nvSpPr>
          <p:spPr>
            <a:xfrm>
              <a:off x="259624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0" name="Google Shape;6180;p43"/>
            <p:cNvSpPr/>
            <p:nvPr/>
          </p:nvSpPr>
          <p:spPr>
            <a:xfrm>
              <a:off x="269623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1" name="Google Shape;6181;p43"/>
            <p:cNvSpPr/>
            <p:nvPr/>
          </p:nvSpPr>
          <p:spPr>
            <a:xfrm>
              <a:off x="279622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2" name="Google Shape;6182;p43"/>
            <p:cNvSpPr/>
            <p:nvPr/>
          </p:nvSpPr>
          <p:spPr>
            <a:xfrm>
              <a:off x="289621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3" name="Google Shape;6183;p43"/>
            <p:cNvSpPr/>
            <p:nvPr/>
          </p:nvSpPr>
          <p:spPr>
            <a:xfrm>
              <a:off x="299620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4" name="Google Shape;6184;p43"/>
            <p:cNvSpPr/>
            <p:nvPr/>
          </p:nvSpPr>
          <p:spPr>
            <a:xfrm>
              <a:off x="309614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5" name="Google Shape;6185;p43"/>
            <p:cNvSpPr/>
            <p:nvPr/>
          </p:nvSpPr>
          <p:spPr>
            <a:xfrm>
              <a:off x="319613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6" name="Google Shape;6186;p43"/>
            <p:cNvSpPr/>
            <p:nvPr/>
          </p:nvSpPr>
          <p:spPr>
            <a:xfrm>
              <a:off x="329612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7" name="Google Shape;6187;p43"/>
            <p:cNvSpPr/>
            <p:nvPr/>
          </p:nvSpPr>
          <p:spPr>
            <a:xfrm>
              <a:off x="339611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8" name="Google Shape;6188;p43"/>
            <p:cNvSpPr/>
            <p:nvPr/>
          </p:nvSpPr>
          <p:spPr>
            <a:xfrm>
              <a:off x="349611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9" name="Google Shape;6189;p43"/>
            <p:cNvSpPr/>
            <p:nvPr/>
          </p:nvSpPr>
          <p:spPr>
            <a:xfrm>
              <a:off x="35960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0" name="Google Shape;6190;p43"/>
            <p:cNvSpPr/>
            <p:nvPr/>
          </p:nvSpPr>
          <p:spPr>
            <a:xfrm>
              <a:off x="36960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1" name="Google Shape;6191;p43"/>
            <p:cNvSpPr/>
            <p:nvPr/>
          </p:nvSpPr>
          <p:spPr>
            <a:xfrm>
              <a:off x="37960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2" name="Google Shape;6192;p43"/>
            <p:cNvSpPr/>
            <p:nvPr/>
          </p:nvSpPr>
          <p:spPr>
            <a:xfrm>
              <a:off x="38960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3" name="Google Shape;6193;p43"/>
            <p:cNvSpPr/>
            <p:nvPr/>
          </p:nvSpPr>
          <p:spPr>
            <a:xfrm>
              <a:off x="39960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4" name="Google Shape;6194;p43"/>
            <p:cNvSpPr/>
            <p:nvPr/>
          </p:nvSpPr>
          <p:spPr>
            <a:xfrm>
              <a:off x="409595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5" name="Google Shape;6195;p43"/>
            <p:cNvSpPr/>
            <p:nvPr/>
          </p:nvSpPr>
          <p:spPr>
            <a:xfrm>
              <a:off x="419594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6" name="Google Shape;6196;p43"/>
            <p:cNvSpPr/>
            <p:nvPr/>
          </p:nvSpPr>
          <p:spPr>
            <a:xfrm>
              <a:off x="42959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7" name="Google Shape;6197;p43"/>
            <p:cNvSpPr/>
            <p:nvPr/>
          </p:nvSpPr>
          <p:spPr>
            <a:xfrm>
              <a:off x="439592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8" name="Google Shape;6198;p43"/>
            <p:cNvSpPr/>
            <p:nvPr/>
          </p:nvSpPr>
          <p:spPr>
            <a:xfrm>
              <a:off x="449592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9" name="Google Shape;6199;p43"/>
            <p:cNvSpPr/>
            <p:nvPr/>
          </p:nvSpPr>
          <p:spPr>
            <a:xfrm>
              <a:off x="459591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0" name="Google Shape;6200;p43"/>
            <p:cNvSpPr/>
            <p:nvPr/>
          </p:nvSpPr>
          <p:spPr>
            <a:xfrm>
              <a:off x="469585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1" name="Google Shape;6201;p43"/>
            <p:cNvSpPr/>
            <p:nvPr/>
          </p:nvSpPr>
          <p:spPr>
            <a:xfrm>
              <a:off x="479584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2" name="Google Shape;6202;p43"/>
            <p:cNvSpPr/>
            <p:nvPr/>
          </p:nvSpPr>
          <p:spPr>
            <a:xfrm>
              <a:off x="489583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3" name="Google Shape;6203;p43"/>
            <p:cNvSpPr/>
            <p:nvPr/>
          </p:nvSpPr>
          <p:spPr>
            <a:xfrm>
              <a:off x="499582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4" name="Google Shape;6204;p43"/>
            <p:cNvSpPr/>
            <p:nvPr/>
          </p:nvSpPr>
          <p:spPr>
            <a:xfrm>
              <a:off x="509581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5" name="Google Shape;6205;p43"/>
            <p:cNvSpPr/>
            <p:nvPr/>
          </p:nvSpPr>
          <p:spPr>
            <a:xfrm>
              <a:off x="-327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6" name="Google Shape;6206;p43"/>
            <p:cNvSpPr/>
            <p:nvPr/>
          </p:nvSpPr>
          <p:spPr>
            <a:xfrm>
              <a:off x="967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7" name="Google Shape;6207;p43"/>
            <p:cNvSpPr/>
            <p:nvPr/>
          </p:nvSpPr>
          <p:spPr>
            <a:xfrm>
              <a:off x="1967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8" name="Google Shape;6208;p43"/>
            <p:cNvSpPr/>
            <p:nvPr/>
          </p:nvSpPr>
          <p:spPr>
            <a:xfrm>
              <a:off x="2967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9" name="Google Shape;6209;p43"/>
            <p:cNvSpPr/>
            <p:nvPr/>
          </p:nvSpPr>
          <p:spPr>
            <a:xfrm>
              <a:off x="39669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0" name="Google Shape;6210;p43"/>
            <p:cNvSpPr/>
            <p:nvPr/>
          </p:nvSpPr>
          <p:spPr>
            <a:xfrm>
              <a:off x="4966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1" name="Google Shape;6211;p43"/>
            <p:cNvSpPr/>
            <p:nvPr/>
          </p:nvSpPr>
          <p:spPr>
            <a:xfrm>
              <a:off x="59662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2" name="Google Shape;6212;p43"/>
            <p:cNvSpPr/>
            <p:nvPr/>
          </p:nvSpPr>
          <p:spPr>
            <a:xfrm>
              <a:off x="69661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3" name="Google Shape;6213;p43"/>
            <p:cNvSpPr/>
            <p:nvPr/>
          </p:nvSpPr>
          <p:spPr>
            <a:xfrm>
              <a:off x="7966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4" name="Google Shape;6214;p43"/>
            <p:cNvSpPr/>
            <p:nvPr/>
          </p:nvSpPr>
          <p:spPr>
            <a:xfrm>
              <a:off x="89659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5" name="Google Shape;6215;p43"/>
            <p:cNvSpPr/>
            <p:nvPr/>
          </p:nvSpPr>
          <p:spPr>
            <a:xfrm>
              <a:off x="99653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6" name="Google Shape;6216;p43"/>
            <p:cNvSpPr/>
            <p:nvPr/>
          </p:nvSpPr>
          <p:spPr>
            <a:xfrm>
              <a:off x="10965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7" name="Google Shape;6217;p43"/>
            <p:cNvSpPr/>
            <p:nvPr/>
          </p:nvSpPr>
          <p:spPr>
            <a:xfrm>
              <a:off x="119651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8" name="Google Shape;6218;p43"/>
            <p:cNvSpPr/>
            <p:nvPr/>
          </p:nvSpPr>
          <p:spPr>
            <a:xfrm>
              <a:off x="12965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9" name="Google Shape;6219;p43"/>
            <p:cNvSpPr/>
            <p:nvPr/>
          </p:nvSpPr>
          <p:spPr>
            <a:xfrm>
              <a:off x="139650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0" name="Google Shape;6220;p43"/>
            <p:cNvSpPr/>
            <p:nvPr/>
          </p:nvSpPr>
          <p:spPr>
            <a:xfrm>
              <a:off x="14964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1" name="Google Shape;6221;p43"/>
            <p:cNvSpPr/>
            <p:nvPr/>
          </p:nvSpPr>
          <p:spPr>
            <a:xfrm>
              <a:off x="15964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2" name="Google Shape;6222;p43"/>
            <p:cNvSpPr/>
            <p:nvPr/>
          </p:nvSpPr>
          <p:spPr>
            <a:xfrm>
              <a:off x="16964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3" name="Google Shape;6223;p43"/>
            <p:cNvSpPr/>
            <p:nvPr/>
          </p:nvSpPr>
          <p:spPr>
            <a:xfrm>
              <a:off x="17964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4" name="Google Shape;6224;p43"/>
            <p:cNvSpPr/>
            <p:nvPr/>
          </p:nvSpPr>
          <p:spPr>
            <a:xfrm>
              <a:off x="189640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5" name="Google Shape;6225;p43"/>
            <p:cNvSpPr/>
            <p:nvPr/>
          </p:nvSpPr>
          <p:spPr>
            <a:xfrm>
              <a:off x="19963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6" name="Google Shape;6226;p43"/>
            <p:cNvSpPr/>
            <p:nvPr/>
          </p:nvSpPr>
          <p:spPr>
            <a:xfrm>
              <a:off x="20963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7" name="Google Shape;6227;p43"/>
            <p:cNvSpPr/>
            <p:nvPr/>
          </p:nvSpPr>
          <p:spPr>
            <a:xfrm>
              <a:off x="21963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8" name="Google Shape;6228;p43"/>
            <p:cNvSpPr/>
            <p:nvPr/>
          </p:nvSpPr>
          <p:spPr>
            <a:xfrm>
              <a:off x="22963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9" name="Google Shape;6229;p43"/>
            <p:cNvSpPr/>
            <p:nvPr/>
          </p:nvSpPr>
          <p:spPr>
            <a:xfrm>
              <a:off x="23963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0" name="Google Shape;6230;p43"/>
            <p:cNvSpPr/>
            <p:nvPr/>
          </p:nvSpPr>
          <p:spPr>
            <a:xfrm>
              <a:off x="249630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1" name="Google Shape;6231;p43"/>
            <p:cNvSpPr/>
            <p:nvPr/>
          </p:nvSpPr>
          <p:spPr>
            <a:xfrm>
              <a:off x="259624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2" name="Google Shape;6232;p43"/>
            <p:cNvSpPr/>
            <p:nvPr/>
          </p:nvSpPr>
          <p:spPr>
            <a:xfrm>
              <a:off x="269623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3" name="Google Shape;6233;p43"/>
            <p:cNvSpPr/>
            <p:nvPr/>
          </p:nvSpPr>
          <p:spPr>
            <a:xfrm>
              <a:off x="279622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4" name="Google Shape;6234;p43"/>
            <p:cNvSpPr/>
            <p:nvPr/>
          </p:nvSpPr>
          <p:spPr>
            <a:xfrm>
              <a:off x="289621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5" name="Google Shape;6235;p43"/>
            <p:cNvSpPr/>
            <p:nvPr/>
          </p:nvSpPr>
          <p:spPr>
            <a:xfrm>
              <a:off x="299620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6" name="Google Shape;6236;p43"/>
            <p:cNvSpPr/>
            <p:nvPr/>
          </p:nvSpPr>
          <p:spPr>
            <a:xfrm>
              <a:off x="309614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7" name="Google Shape;6237;p43"/>
            <p:cNvSpPr/>
            <p:nvPr/>
          </p:nvSpPr>
          <p:spPr>
            <a:xfrm>
              <a:off x="319613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8" name="Google Shape;6238;p43"/>
            <p:cNvSpPr/>
            <p:nvPr/>
          </p:nvSpPr>
          <p:spPr>
            <a:xfrm>
              <a:off x="329612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9" name="Google Shape;6239;p43"/>
            <p:cNvSpPr/>
            <p:nvPr/>
          </p:nvSpPr>
          <p:spPr>
            <a:xfrm>
              <a:off x="339611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0" name="Google Shape;6240;p43"/>
            <p:cNvSpPr/>
            <p:nvPr/>
          </p:nvSpPr>
          <p:spPr>
            <a:xfrm>
              <a:off x="349611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1" name="Google Shape;6241;p43"/>
            <p:cNvSpPr/>
            <p:nvPr/>
          </p:nvSpPr>
          <p:spPr>
            <a:xfrm>
              <a:off x="35960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2" name="Google Shape;6242;p43"/>
            <p:cNvSpPr/>
            <p:nvPr/>
          </p:nvSpPr>
          <p:spPr>
            <a:xfrm>
              <a:off x="36960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3" name="Google Shape;6243;p43"/>
            <p:cNvSpPr/>
            <p:nvPr/>
          </p:nvSpPr>
          <p:spPr>
            <a:xfrm>
              <a:off x="37960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4" name="Google Shape;6244;p43"/>
            <p:cNvSpPr/>
            <p:nvPr/>
          </p:nvSpPr>
          <p:spPr>
            <a:xfrm>
              <a:off x="38960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5" name="Google Shape;6245;p43"/>
            <p:cNvSpPr/>
            <p:nvPr/>
          </p:nvSpPr>
          <p:spPr>
            <a:xfrm>
              <a:off x="39960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6" name="Google Shape;6246;p43"/>
            <p:cNvSpPr/>
            <p:nvPr/>
          </p:nvSpPr>
          <p:spPr>
            <a:xfrm>
              <a:off x="409595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7" name="Google Shape;6247;p43"/>
            <p:cNvSpPr/>
            <p:nvPr/>
          </p:nvSpPr>
          <p:spPr>
            <a:xfrm>
              <a:off x="419594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8" name="Google Shape;6248;p43"/>
            <p:cNvSpPr/>
            <p:nvPr/>
          </p:nvSpPr>
          <p:spPr>
            <a:xfrm>
              <a:off x="42959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9" name="Google Shape;6249;p43"/>
            <p:cNvSpPr/>
            <p:nvPr/>
          </p:nvSpPr>
          <p:spPr>
            <a:xfrm>
              <a:off x="439592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0" name="Google Shape;6250;p43"/>
            <p:cNvSpPr/>
            <p:nvPr/>
          </p:nvSpPr>
          <p:spPr>
            <a:xfrm>
              <a:off x="449592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1" name="Google Shape;6251;p43"/>
            <p:cNvSpPr/>
            <p:nvPr/>
          </p:nvSpPr>
          <p:spPr>
            <a:xfrm>
              <a:off x="459591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2" name="Google Shape;6252;p43"/>
            <p:cNvSpPr/>
            <p:nvPr/>
          </p:nvSpPr>
          <p:spPr>
            <a:xfrm>
              <a:off x="469585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3" name="Google Shape;6253;p43"/>
            <p:cNvSpPr/>
            <p:nvPr/>
          </p:nvSpPr>
          <p:spPr>
            <a:xfrm>
              <a:off x="479584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4" name="Google Shape;6254;p43"/>
            <p:cNvSpPr/>
            <p:nvPr/>
          </p:nvSpPr>
          <p:spPr>
            <a:xfrm>
              <a:off x="489583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5" name="Google Shape;6255;p43"/>
            <p:cNvSpPr/>
            <p:nvPr/>
          </p:nvSpPr>
          <p:spPr>
            <a:xfrm>
              <a:off x="499582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6" name="Google Shape;6256;p43"/>
            <p:cNvSpPr/>
            <p:nvPr/>
          </p:nvSpPr>
          <p:spPr>
            <a:xfrm>
              <a:off x="509581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7" name="Google Shape;6257;p43"/>
            <p:cNvSpPr/>
            <p:nvPr/>
          </p:nvSpPr>
          <p:spPr>
            <a:xfrm>
              <a:off x="-327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8" name="Google Shape;6258;p43"/>
            <p:cNvSpPr/>
            <p:nvPr/>
          </p:nvSpPr>
          <p:spPr>
            <a:xfrm>
              <a:off x="967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9" name="Google Shape;6259;p43"/>
            <p:cNvSpPr/>
            <p:nvPr/>
          </p:nvSpPr>
          <p:spPr>
            <a:xfrm>
              <a:off x="1967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0" name="Google Shape;6260;p43"/>
            <p:cNvSpPr/>
            <p:nvPr/>
          </p:nvSpPr>
          <p:spPr>
            <a:xfrm>
              <a:off x="2967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1" name="Google Shape;6261;p43"/>
            <p:cNvSpPr/>
            <p:nvPr/>
          </p:nvSpPr>
          <p:spPr>
            <a:xfrm>
              <a:off x="39669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2" name="Google Shape;6262;p43"/>
            <p:cNvSpPr/>
            <p:nvPr/>
          </p:nvSpPr>
          <p:spPr>
            <a:xfrm>
              <a:off x="4966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3" name="Google Shape;6263;p43"/>
            <p:cNvSpPr/>
            <p:nvPr/>
          </p:nvSpPr>
          <p:spPr>
            <a:xfrm>
              <a:off x="59662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4" name="Google Shape;6264;p43"/>
            <p:cNvSpPr/>
            <p:nvPr/>
          </p:nvSpPr>
          <p:spPr>
            <a:xfrm>
              <a:off x="69661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5" name="Google Shape;6265;p43"/>
            <p:cNvSpPr/>
            <p:nvPr/>
          </p:nvSpPr>
          <p:spPr>
            <a:xfrm>
              <a:off x="7966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6" name="Google Shape;6266;p43"/>
            <p:cNvSpPr/>
            <p:nvPr/>
          </p:nvSpPr>
          <p:spPr>
            <a:xfrm>
              <a:off x="89659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7" name="Google Shape;6267;p43"/>
            <p:cNvSpPr/>
            <p:nvPr/>
          </p:nvSpPr>
          <p:spPr>
            <a:xfrm>
              <a:off x="99653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8" name="Google Shape;6268;p43"/>
            <p:cNvSpPr/>
            <p:nvPr/>
          </p:nvSpPr>
          <p:spPr>
            <a:xfrm>
              <a:off x="10965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9" name="Google Shape;6269;p43"/>
            <p:cNvSpPr/>
            <p:nvPr/>
          </p:nvSpPr>
          <p:spPr>
            <a:xfrm>
              <a:off x="119651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0" name="Google Shape;6270;p43"/>
            <p:cNvSpPr/>
            <p:nvPr/>
          </p:nvSpPr>
          <p:spPr>
            <a:xfrm>
              <a:off x="12965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1" name="Google Shape;6271;p43"/>
            <p:cNvSpPr/>
            <p:nvPr/>
          </p:nvSpPr>
          <p:spPr>
            <a:xfrm>
              <a:off x="139650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2" name="Google Shape;6272;p43"/>
            <p:cNvSpPr/>
            <p:nvPr/>
          </p:nvSpPr>
          <p:spPr>
            <a:xfrm>
              <a:off x="14964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3" name="Google Shape;6273;p43"/>
            <p:cNvSpPr/>
            <p:nvPr/>
          </p:nvSpPr>
          <p:spPr>
            <a:xfrm>
              <a:off x="15964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4" name="Google Shape;6274;p43"/>
            <p:cNvSpPr/>
            <p:nvPr/>
          </p:nvSpPr>
          <p:spPr>
            <a:xfrm>
              <a:off x="16964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5" name="Google Shape;6275;p43"/>
            <p:cNvSpPr/>
            <p:nvPr/>
          </p:nvSpPr>
          <p:spPr>
            <a:xfrm>
              <a:off x="17964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6" name="Google Shape;6276;p43"/>
            <p:cNvSpPr/>
            <p:nvPr/>
          </p:nvSpPr>
          <p:spPr>
            <a:xfrm>
              <a:off x="189640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7" name="Google Shape;6277;p43"/>
            <p:cNvSpPr/>
            <p:nvPr/>
          </p:nvSpPr>
          <p:spPr>
            <a:xfrm>
              <a:off x="19963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8" name="Google Shape;6278;p43"/>
            <p:cNvSpPr/>
            <p:nvPr/>
          </p:nvSpPr>
          <p:spPr>
            <a:xfrm>
              <a:off x="20963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9" name="Google Shape;6279;p43"/>
            <p:cNvSpPr/>
            <p:nvPr/>
          </p:nvSpPr>
          <p:spPr>
            <a:xfrm>
              <a:off x="21963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0" name="Google Shape;6280;p43"/>
            <p:cNvSpPr/>
            <p:nvPr/>
          </p:nvSpPr>
          <p:spPr>
            <a:xfrm>
              <a:off x="22963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1" name="Google Shape;6281;p43"/>
            <p:cNvSpPr/>
            <p:nvPr/>
          </p:nvSpPr>
          <p:spPr>
            <a:xfrm>
              <a:off x="23963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2" name="Google Shape;6282;p43"/>
            <p:cNvSpPr/>
            <p:nvPr/>
          </p:nvSpPr>
          <p:spPr>
            <a:xfrm>
              <a:off x="249630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3" name="Google Shape;6283;p43"/>
            <p:cNvSpPr/>
            <p:nvPr/>
          </p:nvSpPr>
          <p:spPr>
            <a:xfrm>
              <a:off x="259624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4" name="Google Shape;6284;p43"/>
            <p:cNvSpPr/>
            <p:nvPr/>
          </p:nvSpPr>
          <p:spPr>
            <a:xfrm>
              <a:off x="269623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5" name="Google Shape;6285;p43"/>
            <p:cNvSpPr/>
            <p:nvPr/>
          </p:nvSpPr>
          <p:spPr>
            <a:xfrm>
              <a:off x="279622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6" name="Google Shape;6286;p43"/>
            <p:cNvSpPr/>
            <p:nvPr/>
          </p:nvSpPr>
          <p:spPr>
            <a:xfrm>
              <a:off x="289621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7" name="Google Shape;6287;p43"/>
            <p:cNvSpPr/>
            <p:nvPr/>
          </p:nvSpPr>
          <p:spPr>
            <a:xfrm>
              <a:off x="299620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8" name="Google Shape;6288;p43"/>
            <p:cNvSpPr/>
            <p:nvPr/>
          </p:nvSpPr>
          <p:spPr>
            <a:xfrm>
              <a:off x="309614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9" name="Google Shape;6289;p43"/>
            <p:cNvSpPr/>
            <p:nvPr/>
          </p:nvSpPr>
          <p:spPr>
            <a:xfrm>
              <a:off x="319613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0" name="Google Shape;6290;p43"/>
            <p:cNvSpPr/>
            <p:nvPr/>
          </p:nvSpPr>
          <p:spPr>
            <a:xfrm>
              <a:off x="329612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1" name="Google Shape;6291;p43"/>
            <p:cNvSpPr/>
            <p:nvPr/>
          </p:nvSpPr>
          <p:spPr>
            <a:xfrm>
              <a:off x="339611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2" name="Google Shape;6292;p43"/>
            <p:cNvSpPr/>
            <p:nvPr/>
          </p:nvSpPr>
          <p:spPr>
            <a:xfrm>
              <a:off x="349611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3" name="Google Shape;6293;p43"/>
            <p:cNvSpPr/>
            <p:nvPr/>
          </p:nvSpPr>
          <p:spPr>
            <a:xfrm>
              <a:off x="35960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4" name="Google Shape;6294;p43"/>
            <p:cNvSpPr/>
            <p:nvPr/>
          </p:nvSpPr>
          <p:spPr>
            <a:xfrm>
              <a:off x="36960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5" name="Google Shape;6295;p43"/>
            <p:cNvSpPr/>
            <p:nvPr/>
          </p:nvSpPr>
          <p:spPr>
            <a:xfrm>
              <a:off x="37960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6" name="Google Shape;6296;p43"/>
            <p:cNvSpPr/>
            <p:nvPr/>
          </p:nvSpPr>
          <p:spPr>
            <a:xfrm>
              <a:off x="38960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7" name="Google Shape;6297;p43"/>
            <p:cNvSpPr/>
            <p:nvPr/>
          </p:nvSpPr>
          <p:spPr>
            <a:xfrm>
              <a:off x="39960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8" name="Google Shape;6298;p43"/>
            <p:cNvSpPr/>
            <p:nvPr/>
          </p:nvSpPr>
          <p:spPr>
            <a:xfrm>
              <a:off x="409595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9" name="Google Shape;6299;p43"/>
            <p:cNvSpPr/>
            <p:nvPr/>
          </p:nvSpPr>
          <p:spPr>
            <a:xfrm>
              <a:off x="419594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0" name="Google Shape;6300;p43"/>
            <p:cNvSpPr/>
            <p:nvPr/>
          </p:nvSpPr>
          <p:spPr>
            <a:xfrm>
              <a:off x="42959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1" name="Google Shape;6301;p43"/>
            <p:cNvSpPr/>
            <p:nvPr/>
          </p:nvSpPr>
          <p:spPr>
            <a:xfrm>
              <a:off x="439592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2" name="Google Shape;6302;p43"/>
            <p:cNvSpPr/>
            <p:nvPr/>
          </p:nvSpPr>
          <p:spPr>
            <a:xfrm>
              <a:off x="449592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3" name="Google Shape;6303;p43"/>
            <p:cNvSpPr/>
            <p:nvPr/>
          </p:nvSpPr>
          <p:spPr>
            <a:xfrm>
              <a:off x="459591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4" name="Google Shape;6304;p43"/>
            <p:cNvSpPr/>
            <p:nvPr/>
          </p:nvSpPr>
          <p:spPr>
            <a:xfrm>
              <a:off x="469585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5" name="Google Shape;6305;p43"/>
            <p:cNvSpPr/>
            <p:nvPr/>
          </p:nvSpPr>
          <p:spPr>
            <a:xfrm>
              <a:off x="479584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6" name="Google Shape;6306;p43"/>
            <p:cNvSpPr/>
            <p:nvPr/>
          </p:nvSpPr>
          <p:spPr>
            <a:xfrm>
              <a:off x="489583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7" name="Google Shape;6307;p43"/>
            <p:cNvSpPr/>
            <p:nvPr/>
          </p:nvSpPr>
          <p:spPr>
            <a:xfrm>
              <a:off x="499582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8" name="Google Shape;6308;p43"/>
            <p:cNvSpPr/>
            <p:nvPr/>
          </p:nvSpPr>
          <p:spPr>
            <a:xfrm>
              <a:off x="509581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9" name="Google Shape;6309;p43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0" name="Google Shape;6310;p43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11" name="Google Shape;6311;p43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12" name="Google Shape;6312;p43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6313" name="Google Shape;6313;p43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6314" name="Google Shape;6314;p4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5" name="Google Shape;6315;p4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16" name="Google Shape;6316;p43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17" name="Google Shape;6317;p43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9" name="Google Shape;6329;p45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0" name="Google Shape;6330;p45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1" name="Google Shape;6331;p45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32" name="Google Shape;6332;p45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33" name="Google Shape;6333;p45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6334" name="Google Shape;6334;p45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6335" name="Google Shape;6335;p4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6" name="Google Shape;6336;p45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37" name="Google Shape;6337;p45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38" name="Google Shape;6338;p45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6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0" name="Google Shape;6340;p46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1" name="Google Shape;6341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641" r="-2689" b="-104560"/>
          <a:stretch/>
        </p:blipFill>
        <p:spPr>
          <a:xfrm>
            <a:off x="-16689" y="0"/>
            <a:ext cx="3874314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6342" name="Google Shape;6342;p46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3" name="Google Shape;6343;p46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44" name="Google Shape;6344;p46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45" name="Google Shape;6345;p46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6346" name="Google Shape;6346;p46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6347" name="Google Shape;6347;p4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8" name="Google Shape;6348;p4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9" name="Google Shape;6349;p46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50" name="Google Shape;6350;p46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rgbClr val="0B6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45" name="Google Shape;45;p5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5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656742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6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" name="Google Shape;6352;p47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3" name="Google Shape;6353;p47"/>
          <p:cNvGrpSpPr/>
          <p:nvPr/>
        </p:nvGrpSpPr>
        <p:grpSpPr>
          <a:xfrm>
            <a:off x="45738" y="1065007"/>
            <a:ext cx="3766146" cy="4412228"/>
            <a:chOff x="45738" y="1065007"/>
            <a:chExt cx="3766146" cy="4412228"/>
          </a:xfrm>
        </p:grpSpPr>
        <p:sp>
          <p:nvSpPr>
            <p:cNvPr id="6354" name="Google Shape;6354;p47"/>
            <p:cNvSpPr/>
            <p:nvPr/>
          </p:nvSpPr>
          <p:spPr>
            <a:xfrm>
              <a:off x="1845427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5" name="Google Shape;6355;p47"/>
            <p:cNvSpPr/>
            <p:nvPr/>
          </p:nvSpPr>
          <p:spPr>
            <a:xfrm>
              <a:off x="1945366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6" name="Google Shape;6356;p47"/>
            <p:cNvSpPr/>
            <p:nvPr/>
          </p:nvSpPr>
          <p:spPr>
            <a:xfrm>
              <a:off x="1845427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7" name="Google Shape;6357;p47"/>
            <p:cNvSpPr/>
            <p:nvPr/>
          </p:nvSpPr>
          <p:spPr>
            <a:xfrm>
              <a:off x="1945366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8" name="Google Shape;6358;p47"/>
            <p:cNvSpPr/>
            <p:nvPr/>
          </p:nvSpPr>
          <p:spPr>
            <a:xfrm>
              <a:off x="1845427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9" name="Google Shape;6359;p47"/>
            <p:cNvSpPr/>
            <p:nvPr/>
          </p:nvSpPr>
          <p:spPr>
            <a:xfrm>
              <a:off x="1945366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0" name="Google Shape;6360;p47"/>
            <p:cNvSpPr/>
            <p:nvPr/>
          </p:nvSpPr>
          <p:spPr>
            <a:xfrm>
              <a:off x="1845427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1" name="Google Shape;6361;p47"/>
            <p:cNvSpPr/>
            <p:nvPr/>
          </p:nvSpPr>
          <p:spPr>
            <a:xfrm>
              <a:off x="1945366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2" name="Google Shape;6362;p47"/>
            <p:cNvSpPr/>
            <p:nvPr/>
          </p:nvSpPr>
          <p:spPr>
            <a:xfrm>
              <a:off x="1845427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3" name="Google Shape;6363;p47"/>
            <p:cNvSpPr/>
            <p:nvPr/>
          </p:nvSpPr>
          <p:spPr>
            <a:xfrm>
              <a:off x="1945366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4" name="Google Shape;6364;p47"/>
            <p:cNvSpPr/>
            <p:nvPr/>
          </p:nvSpPr>
          <p:spPr>
            <a:xfrm>
              <a:off x="1845427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5" name="Google Shape;6365;p47"/>
            <p:cNvSpPr/>
            <p:nvPr/>
          </p:nvSpPr>
          <p:spPr>
            <a:xfrm>
              <a:off x="1945366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6" name="Google Shape;6366;p47"/>
            <p:cNvSpPr/>
            <p:nvPr/>
          </p:nvSpPr>
          <p:spPr>
            <a:xfrm>
              <a:off x="1745435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7" name="Google Shape;6367;p47"/>
            <p:cNvSpPr/>
            <p:nvPr/>
          </p:nvSpPr>
          <p:spPr>
            <a:xfrm>
              <a:off x="184542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8" name="Google Shape;6368;p47"/>
            <p:cNvSpPr/>
            <p:nvPr/>
          </p:nvSpPr>
          <p:spPr>
            <a:xfrm>
              <a:off x="1945366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9" name="Google Shape;6369;p47"/>
            <p:cNvSpPr/>
            <p:nvPr/>
          </p:nvSpPr>
          <p:spPr>
            <a:xfrm>
              <a:off x="204535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0" name="Google Shape;6370;p47"/>
            <p:cNvSpPr/>
            <p:nvPr/>
          </p:nvSpPr>
          <p:spPr>
            <a:xfrm>
              <a:off x="1745435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1" name="Google Shape;6371;p47"/>
            <p:cNvSpPr/>
            <p:nvPr/>
          </p:nvSpPr>
          <p:spPr>
            <a:xfrm>
              <a:off x="184542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2" name="Google Shape;6372;p47"/>
            <p:cNvSpPr/>
            <p:nvPr/>
          </p:nvSpPr>
          <p:spPr>
            <a:xfrm>
              <a:off x="1945366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3" name="Google Shape;6373;p47"/>
            <p:cNvSpPr/>
            <p:nvPr/>
          </p:nvSpPr>
          <p:spPr>
            <a:xfrm>
              <a:off x="204535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4" name="Google Shape;6374;p47"/>
            <p:cNvSpPr/>
            <p:nvPr/>
          </p:nvSpPr>
          <p:spPr>
            <a:xfrm>
              <a:off x="1745435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5" name="Google Shape;6375;p47"/>
            <p:cNvSpPr/>
            <p:nvPr/>
          </p:nvSpPr>
          <p:spPr>
            <a:xfrm>
              <a:off x="184542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6" name="Google Shape;6376;p47"/>
            <p:cNvSpPr/>
            <p:nvPr/>
          </p:nvSpPr>
          <p:spPr>
            <a:xfrm>
              <a:off x="1945366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7" name="Google Shape;6377;p47"/>
            <p:cNvSpPr/>
            <p:nvPr/>
          </p:nvSpPr>
          <p:spPr>
            <a:xfrm>
              <a:off x="204535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8" name="Google Shape;6378;p47"/>
            <p:cNvSpPr/>
            <p:nvPr/>
          </p:nvSpPr>
          <p:spPr>
            <a:xfrm>
              <a:off x="1745435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9" name="Google Shape;6379;p47"/>
            <p:cNvSpPr/>
            <p:nvPr/>
          </p:nvSpPr>
          <p:spPr>
            <a:xfrm>
              <a:off x="184542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0" name="Google Shape;6380;p47"/>
            <p:cNvSpPr/>
            <p:nvPr/>
          </p:nvSpPr>
          <p:spPr>
            <a:xfrm>
              <a:off x="1945366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1" name="Google Shape;6381;p47"/>
            <p:cNvSpPr/>
            <p:nvPr/>
          </p:nvSpPr>
          <p:spPr>
            <a:xfrm>
              <a:off x="204535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2" name="Google Shape;6382;p47"/>
            <p:cNvSpPr/>
            <p:nvPr/>
          </p:nvSpPr>
          <p:spPr>
            <a:xfrm>
              <a:off x="1645444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3" name="Google Shape;6383;p47"/>
            <p:cNvSpPr/>
            <p:nvPr/>
          </p:nvSpPr>
          <p:spPr>
            <a:xfrm>
              <a:off x="1745435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4" name="Google Shape;6384;p47"/>
            <p:cNvSpPr/>
            <p:nvPr/>
          </p:nvSpPr>
          <p:spPr>
            <a:xfrm>
              <a:off x="184542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5" name="Google Shape;6385;p47"/>
            <p:cNvSpPr/>
            <p:nvPr/>
          </p:nvSpPr>
          <p:spPr>
            <a:xfrm>
              <a:off x="1945366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6" name="Google Shape;6386;p47"/>
            <p:cNvSpPr/>
            <p:nvPr/>
          </p:nvSpPr>
          <p:spPr>
            <a:xfrm>
              <a:off x="204535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7" name="Google Shape;6387;p47"/>
            <p:cNvSpPr/>
            <p:nvPr/>
          </p:nvSpPr>
          <p:spPr>
            <a:xfrm>
              <a:off x="2145348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8" name="Google Shape;6388;p47"/>
            <p:cNvSpPr/>
            <p:nvPr/>
          </p:nvSpPr>
          <p:spPr>
            <a:xfrm>
              <a:off x="154545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9" name="Google Shape;6389;p47"/>
            <p:cNvSpPr/>
            <p:nvPr/>
          </p:nvSpPr>
          <p:spPr>
            <a:xfrm>
              <a:off x="164544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0" name="Google Shape;6390;p47"/>
            <p:cNvSpPr/>
            <p:nvPr/>
          </p:nvSpPr>
          <p:spPr>
            <a:xfrm>
              <a:off x="1745435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1" name="Google Shape;6391;p47"/>
            <p:cNvSpPr/>
            <p:nvPr/>
          </p:nvSpPr>
          <p:spPr>
            <a:xfrm>
              <a:off x="184542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2" name="Google Shape;6392;p47"/>
            <p:cNvSpPr/>
            <p:nvPr/>
          </p:nvSpPr>
          <p:spPr>
            <a:xfrm>
              <a:off x="1945366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3" name="Google Shape;6393;p47"/>
            <p:cNvSpPr/>
            <p:nvPr/>
          </p:nvSpPr>
          <p:spPr>
            <a:xfrm>
              <a:off x="204535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4" name="Google Shape;6394;p47"/>
            <p:cNvSpPr/>
            <p:nvPr/>
          </p:nvSpPr>
          <p:spPr>
            <a:xfrm>
              <a:off x="214534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5" name="Google Shape;6395;p47"/>
            <p:cNvSpPr/>
            <p:nvPr/>
          </p:nvSpPr>
          <p:spPr>
            <a:xfrm>
              <a:off x="224533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6" name="Google Shape;6396;p47"/>
            <p:cNvSpPr/>
            <p:nvPr/>
          </p:nvSpPr>
          <p:spPr>
            <a:xfrm>
              <a:off x="144546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7" name="Google Shape;6397;p47"/>
            <p:cNvSpPr/>
            <p:nvPr/>
          </p:nvSpPr>
          <p:spPr>
            <a:xfrm>
              <a:off x="154545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8" name="Google Shape;6398;p47"/>
            <p:cNvSpPr/>
            <p:nvPr/>
          </p:nvSpPr>
          <p:spPr>
            <a:xfrm>
              <a:off x="164544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9" name="Google Shape;6399;p47"/>
            <p:cNvSpPr/>
            <p:nvPr/>
          </p:nvSpPr>
          <p:spPr>
            <a:xfrm>
              <a:off x="174543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0" name="Google Shape;6400;p47"/>
            <p:cNvSpPr/>
            <p:nvPr/>
          </p:nvSpPr>
          <p:spPr>
            <a:xfrm>
              <a:off x="184542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1" name="Google Shape;6401;p47"/>
            <p:cNvSpPr/>
            <p:nvPr/>
          </p:nvSpPr>
          <p:spPr>
            <a:xfrm>
              <a:off x="1945366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2" name="Google Shape;6402;p47"/>
            <p:cNvSpPr/>
            <p:nvPr/>
          </p:nvSpPr>
          <p:spPr>
            <a:xfrm>
              <a:off x="204535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3" name="Google Shape;6403;p47"/>
            <p:cNvSpPr/>
            <p:nvPr/>
          </p:nvSpPr>
          <p:spPr>
            <a:xfrm>
              <a:off x="214534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4" name="Google Shape;6404;p47"/>
            <p:cNvSpPr/>
            <p:nvPr/>
          </p:nvSpPr>
          <p:spPr>
            <a:xfrm>
              <a:off x="224533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5" name="Google Shape;6405;p47"/>
            <p:cNvSpPr/>
            <p:nvPr/>
          </p:nvSpPr>
          <p:spPr>
            <a:xfrm>
              <a:off x="234533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6" name="Google Shape;6406;p47"/>
            <p:cNvSpPr/>
            <p:nvPr/>
          </p:nvSpPr>
          <p:spPr>
            <a:xfrm>
              <a:off x="13454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7" name="Google Shape;6407;p47"/>
            <p:cNvSpPr/>
            <p:nvPr/>
          </p:nvSpPr>
          <p:spPr>
            <a:xfrm>
              <a:off x="144546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8" name="Google Shape;6408;p47"/>
            <p:cNvSpPr/>
            <p:nvPr/>
          </p:nvSpPr>
          <p:spPr>
            <a:xfrm>
              <a:off x="154545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9" name="Google Shape;6409;p47"/>
            <p:cNvSpPr/>
            <p:nvPr/>
          </p:nvSpPr>
          <p:spPr>
            <a:xfrm>
              <a:off x="164544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0" name="Google Shape;6410;p47"/>
            <p:cNvSpPr/>
            <p:nvPr/>
          </p:nvSpPr>
          <p:spPr>
            <a:xfrm>
              <a:off x="174543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1" name="Google Shape;6411;p47"/>
            <p:cNvSpPr/>
            <p:nvPr/>
          </p:nvSpPr>
          <p:spPr>
            <a:xfrm>
              <a:off x="184542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2" name="Google Shape;6412;p47"/>
            <p:cNvSpPr/>
            <p:nvPr/>
          </p:nvSpPr>
          <p:spPr>
            <a:xfrm>
              <a:off x="194536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3" name="Google Shape;6413;p47"/>
            <p:cNvSpPr/>
            <p:nvPr/>
          </p:nvSpPr>
          <p:spPr>
            <a:xfrm>
              <a:off x="204535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4" name="Google Shape;6414;p47"/>
            <p:cNvSpPr/>
            <p:nvPr/>
          </p:nvSpPr>
          <p:spPr>
            <a:xfrm>
              <a:off x="214534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5" name="Google Shape;6415;p47"/>
            <p:cNvSpPr/>
            <p:nvPr/>
          </p:nvSpPr>
          <p:spPr>
            <a:xfrm>
              <a:off x="224533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6" name="Google Shape;6416;p47"/>
            <p:cNvSpPr/>
            <p:nvPr/>
          </p:nvSpPr>
          <p:spPr>
            <a:xfrm>
              <a:off x="234533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7" name="Google Shape;6417;p47"/>
            <p:cNvSpPr/>
            <p:nvPr/>
          </p:nvSpPr>
          <p:spPr>
            <a:xfrm>
              <a:off x="24452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8" name="Google Shape;6418;p47"/>
            <p:cNvSpPr/>
            <p:nvPr/>
          </p:nvSpPr>
          <p:spPr>
            <a:xfrm>
              <a:off x="124553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9" name="Google Shape;6419;p47"/>
            <p:cNvSpPr/>
            <p:nvPr/>
          </p:nvSpPr>
          <p:spPr>
            <a:xfrm>
              <a:off x="13454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0" name="Google Shape;6420;p47"/>
            <p:cNvSpPr/>
            <p:nvPr/>
          </p:nvSpPr>
          <p:spPr>
            <a:xfrm>
              <a:off x="14454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1" name="Google Shape;6421;p47"/>
            <p:cNvSpPr/>
            <p:nvPr/>
          </p:nvSpPr>
          <p:spPr>
            <a:xfrm>
              <a:off x="154545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2" name="Google Shape;6422;p47"/>
            <p:cNvSpPr/>
            <p:nvPr/>
          </p:nvSpPr>
          <p:spPr>
            <a:xfrm>
              <a:off x="164544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3" name="Google Shape;6423;p47"/>
            <p:cNvSpPr/>
            <p:nvPr/>
          </p:nvSpPr>
          <p:spPr>
            <a:xfrm>
              <a:off x="174543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4" name="Google Shape;6424;p47"/>
            <p:cNvSpPr/>
            <p:nvPr/>
          </p:nvSpPr>
          <p:spPr>
            <a:xfrm>
              <a:off x="184542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5" name="Google Shape;6425;p47"/>
            <p:cNvSpPr/>
            <p:nvPr/>
          </p:nvSpPr>
          <p:spPr>
            <a:xfrm>
              <a:off x="194536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6" name="Google Shape;6426;p47"/>
            <p:cNvSpPr/>
            <p:nvPr/>
          </p:nvSpPr>
          <p:spPr>
            <a:xfrm>
              <a:off x="204535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7" name="Google Shape;6427;p47"/>
            <p:cNvSpPr/>
            <p:nvPr/>
          </p:nvSpPr>
          <p:spPr>
            <a:xfrm>
              <a:off x="214534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8" name="Google Shape;6428;p47"/>
            <p:cNvSpPr/>
            <p:nvPr/>
          </p:nvSpPr>
          <p:spPr>
            <a:xfrm>
              <a:off x="224533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9" name="Google Shape;6429;p47"/>
            <p:cNvSpPr/>
            <p:nvPr/>
          </p:nvSpPr>
          <p:spPr>
            <a:xfrm>
              <a:off x="234533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0" name="Google Shape;6430;p47"/>
            <p:cNvSpPr/>
            <p:nvPr/>
          </p:nvSpPr>
          <p:spPr>
            <a:xfrm>
              <a:off x="24452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1" name="Google Shape;6431;p47"/>
            <p:cNvSpPr/>
            <p:nvPr/>
          </p:nvSpPr>
          <p:spPr>
            <a:xfrm>
              <a:off x="25452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2" name="Google Shape;6432;p47"/>
            <p:cNvSpPr/>
            <p:nvPr/>
          </p:nvSpPr>
          <p:spPr>
            <a:xfrm>
              <a:off x="124553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3" name="Google Shape;6433;p47"/>
            <p:cNvSpPr/>
            <p:nvPr/>
          </p:nvSpPr>
          <p:spPr>
            <a:xfrm>
              <a:off x="13454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4" name="Google Shape;6434;p47"/>
            <p:cNvSpPr/>
            <p:nvPr/>
          </p:nvSpPr>
          <p:spPr>
            <a:xfrm>
              <a:off x="14454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5" name="Google Shape;6435;p47"/>
            <p:cNvSpPr/>
            <p:nvPr/>
          </p:nvSpPr>
          <p:spPr>
            <a:xfrm>
              <a:off x="154545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6" name="Google Shape;6436;p47"/>
            <p:cNvSpPr/>
            <p:nvPr/>
          </p:nvSpPr>
          <p:spPr>
            <a:xfrm>
              <a:off x="164544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7" name="Google Shape;6437;p47"/>
            <p:cNvSpPr/>
            <p:nvPr/>
          </p:nvSpPr>
          <p:spPr>
            <a:xfrm>
              <a:off x="174543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8" name="Google Shape;6438;p47"/>
            <p:cNvSpPr/>
            <p:nvPr/>
          </p:nvSpPr>
          <p:spPr>
            <a:xfrm>
              <a:off x="184542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9" name="Google Shape;6439;p47"/>
            <p:cNvSpPr/>
            <p:nvPr/>
          </p:nvSpPr>
          <p:spPr>
            <a:xfrm>
              <a:off x="194536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0" name="Google Shape;6440;p47"/>
            <p:cNvSpPr/>
            <p:nvPr/>
          </p:nvSpPr>
          <p:spPr>
            <a:xfrm>
              <a:off x="204535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1" name="Google Shape;6441;p47"/>
            <p:cNvSpPr/>
            <p:nvPr/>
          </p:nvSpPr>
          <p:spPr>
            <a:xfrm>
              <a:off x="214534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2" name="Google Shape;6442;p47"/>
            <p:cNvSpPr/>
            <p:nvPr/>
          </p:nvSpPr>
          <p:spPr>
            <a:xfrm>
              <a:off x="224533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3" name="Google Shape;6443;p47"/>
            <p:cNvSpPr/>
            <p:nvPr/>
          </p:nvSpPr>
          <p:spPr>
            <a:xfrm>
              <a:off x="234533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4" name="Google Shape;6444;p47"/>
            <p:cNvSpPr/>
            <p:nvPr/>
          </p:nvSpPr>
          <p:spPr>
            <a:xfrm>
              <a:off x="24452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5" name="Google Shape;6445;p47"/>
            <p:cNvSpPr/>
            <p:nvPr/>
          </p:nvSpPr>
          <p:spPr>
            <a:xfrm>
              <a:off x="25452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6" name="Google Shape;6446;p47"/>
            <p:cNvSpPr/>
            <p:nvPr/>
          </p:nvSpPr>
          <p:spPr>
            <a:xfrm>
              <a:off x="11455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7" name="Google Shape;6447;p47"/>
            <p:cNvSpPr/>
            <p:nvPr/>
          </p:nvSpPr>
          <p:spPr>
            <a:xfrm>
              <a:off x="124553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8" name="Google Shape;6448;p47"/>
            <p:cNvSpPr/>
            <p:nvPr/>
          </p:nvSpPr>
          <p:spPr>
            <a:xfrm>
              <a:off x="13454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9" name="Google Shape;6449;p47"/>
            <p:cNvSpPr/>
            <p:nvPr/>
          </p:nvSpPr>
          <p:spPr>
            <a:xfrm>
              <a:off x="14454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0" name="Google Shape;6450;p47"/>
            <p:cNvSpPr/>
            <p:nvPr/>
          </p:nvSpPr>
          <p:spPr>
            <a:xfrm>
              <a:off x="15454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1" name="Google Shape;6451;p47"/>
            <p:cNvSpPr/>
            <p:nvPr/>
          </p:nvSpPr>
          <p:spPr>
            <a:xfrm>
              <a:off x="164544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2" name="Google Shape;6452;p47"/>
            <p:cNvSpPr/>
            <p:nvPr/>
          </p:nvSpPr>
          <p:spPr>
            <a:xfrm>
              <a:off x="174543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3" name="Google Shape;6453;p47"/>
            <p:cNvSpPr/>
            <p:nvPr/>
          </p:nvSpPr>
          <p:spPr>
            <a:xfrm>
              <a:off x="184542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4" name="Google Shape;6454;p47"/>
            <p:cNvSpPr/>
            <p:nvPr/>
          </p:nvSpPr>
          <p:spPr>
            <a:xfrm>
              <a:off x="194536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5" name="Google Shape;6455;p47"/>
            <p:cNvSpPr/>
            <p:nvPr/>
          </p:nvSpPr>
          <p:spPr>
            <a:xfrm>
              <a:off x="204535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6" name="Google Shape;6456;p47"/>
            <p:cNvSpPr/>
            <p:nvPr/>
          </p:nvSpPr>
          <p:spPr>
            <a:xfrm>
              <a:off x="214534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7" name="Google Shape;6457;p47"/>
            <p:cNvSpPr/>
            <p:nvPr/>
          </p:nvSpPr>
          <p:spPr>
            <a:xfrm>
              <a:off x="22453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8" name="Google Shape;6458;p47"/>
            <p:cNvSpPr/>
            <p:nvPr/>
          </p:nvSpPr>
          <p:spPr>
            <a:xfrm>
              <a:off x="234533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9" name="Google Shape;6459;p47"/>
            <p:cNvSpPr/>
            <p:nvPr/>
          </p:nvSpPr>
          <p:spPr>
            <a:xfrm>
              <a:off x="24452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0" name="Google Shape;6460;p47"/>
            <p:cNvSpPr/>
            <p:nvPr/>
          </p:nvSpPr>
          <p:spPr>
            <a:xfrm>
              <a:off x="25452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1" name="Google Shape;6461;p47"/>
            <p:cNvSpPr/>
            <p:nvPr/>
          </p:nvSpPr>
          <p:spPr>
            <a:xfrm>
              <a:off x="26452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2" name="Google Shape;6462;p47"/>
            <p:cNvSpPr/>
            <p:nvPr/>
          </p:nvSpPr>
          <p:spPr>
            <a:xfrm>
              <a:off x="11455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3" name="Google Shape;6463;p47"/>
            <p:cNvSpPr/>
            <p:nvPr/>
          </p:nvSpPr>
          <p:spPr>
            <a:xfrm>
              <a:off x="124553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4" name="Google Shape;6464;p47"/>
            <p:cNvSpPr/>
            <p:nvPr/>
          </p:nvSpPr>
          <p:spPr>
            <a:xfrm>
              <a:off x="13454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5" name="Google Shape;6465;p47"/>
            <p:cNvSpPr/>
            <p:nvPr/>
          </p:nvSpPr>
          <p:spPr>
            <a:xfrm>
              <a:off x="14454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6" name="Google Shape;6466;p47"/>
            <p:cNvSpPr/>
            <p:nvPr/>
          </p:nvSpPr>
          <p:spPr>
            <a:xfrm>
              <a:off x="15454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7" name="Google Shape;6467;p47"/>
            <p:cNvSpPr/>
            <p:nvPr/>
          </p:nvSpPr>
          <p:spPr>
            <a:xfrm>
              <a:off x="164544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8" name="Google Shape;6468;p47"/>
            <p:cNvSpPr/>
            <p:nvPr/>
          </p:nvSpPr>
          <p:spPr>
            <a:xfrm>
              <a:off x="174543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9" name="Google Shape;6469;p47"/>
            <p:cNvSpPr/>
            <p:nvPr/>
          </p:nvSpPr>
          <p:spPr>
            <a:xfrm>
              <a:off x="184542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0" name="Google Shape;6470;p47"/>
            <p:cNvSpPr/>
            <p:nvPr/>
          </p:nvSpPr>
          <p:spPr>
            <a:xfrm>
              <a:off x="194536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1" name="Google Shape;6471;p47"/>
            <p:cNvSpPr/>
            <p:nvPr/>
          </p:nvSpPr>
          <p:spPr>
            <a:xfrm>
              <a:off x="204535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2" name="Google Shape;6472;p47"/>
            <p:cNvSpPr/>
            <p:nvPr/>
          </p:nvSpPr>
          <p:spPr>
            <a:xfrm>
              <a:off x="214534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3" name="Google Shape;6473;p47"/>
            <p:cNvSpPr/>
            <p:nvPr/>
          </p:nvSpPr>
          <p:spPr>
            <a:xfrm>
              <a:off x="22453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4" name="Google Shape;6474;p47"/>
            <p:cNvSpPr/>
            <p:nvPr/>
          </p:nvSpPr>
          <p:spPr>
            <a:xfrm>
              <a:off x="234533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5" name="Google Shape;6475;p47"/>
            <p:cNvSpPr/>
            <p:nvPr/>
          </p:nvSpPr>
          <p:spPr>
            <a:xfrm>
              <a:off x="24452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6" name="Google Shape;6476;p47"/>
            <p:cNvSpPr/>
            <p:nvPr/>
          </p:nvSpPr>
          <p:spPr>
            <a:xfrm>
              <a:off x="25452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7" name="Google Shape;6477;p47"/>
            <p:cNvSpPr/>
            <p:nvPr/>
          </p:nvSpPr>
          <p:spPr>
            <a:xfrm>
              <a:off x="26452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8" name="Google Shape;6478;p47"/>
            <p:cNvSpPr/>
            <p:nvPr/>
          </p:nvSpPr>
          <p:spPr>
            <a:xfrm>
              <a:off x="10455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9" name="Google Shape;6479;p47"/>
            <p:cNvSpPr/>
            <p:nvPr/>
          </p:nvSpPr>
          <p:spPr>
            <a:xfrm>
              <a:off x="11455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0" name="Google Shape;6480;p47"/>
            <p:cNvSpPr/>
            <p:nvPr/>
          </p:nvSpPr>
          <p:spPr>
            <a:xfrm>
              <a:off x="124553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1" name="Google Shape;6481;p47"/>
            <p:cNvSpPr/>
            <p:nvPr/>
          </p:nvSpPr>
          <p:spPr>
            <a:xfrm>
              <a:off x="13454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2" name="Google Shape;6482;p47"/>
            <p:cNvSpPr/>
            <p:nvPr/>
          </p:nvSpPr>
          <p:spPr>
            <a:xfrm>
              <a:off x="14454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3" name="Google Shape;6483;p47"/>
            <p:cNvSpPr/>
            <p:nvPr/>
          </p:nvSpPr>
          <p:spPr>
            <a:xfrm>
              <a:off x="15454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4" name="Google Shape;6484;p47"/>
            <p:cNvSpPr/>
            <p:nvPr/>
          </p:nvSpPr>
          <p:spPr>
            <a:xfrm>
              <a:off x="16454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5" name="Google Shape;6485;p47"/>
            <p:cNvSpPr/>
            <p:nvPr/>
          </p:nvSpPr>
          <p:spPr>
            <a:xfrm>
              <a:off x="174543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6" name="Google Shape;6486;p47"/>
            <p:cNvSpPr/>
            <p:nvPr/>
          </p:nvSpPr>
          <p:spPr>
            <a:xfrm>
              <a:off x="184542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7" name="Google Shape;6487;p47"/>
            <p:cNvSpPr/>
            <p:nvPr/>
          </p:nvSpPr>
          <p:spPr>
            <a:xfrm>
              <a:off x="194536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8" name="Google Shape;6488;p47"/>
            <p:cNvSpPr/>
            <p:nvPr/>
          </p:nvSpPr>
          <p:spPr>
            <a:xfrm>
              <a:off x="204535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9" name="Google Shape;6489;p47"/>
            <p:cNvSpPr/>
            <p:nvPr/>
          </p:nvSpPr>
          <p:spPr>
            <a:xfrm>
              <a:off x="21453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0" name="Google Shape;6490;p47"/>
            <p:cNvSpPr/>
            <p:nvPr/>
          </p:nvSpPr>
          <p:spPr>
            <a:xfrm>
              <a:off x="22453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1" name="Google Shape;6491;p47"/>
            <p:cNvSpPr/>
            <p:nvPr/>
          </p:nvSpPr>
          <p:spPr>
            <a:xfrm>
              <a:off x="234533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2" name="Google Shape;6492;p47"/>
            <p:cNvSpPr/>
            <p:nvPr/>
          </p:nvSpPr>
          <p:spPr>
            <a:xfrm>
              <a:off x="24452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3" name="Google Shape;6493;p47"/>
            <p:cNvSpPr/>
            <p:nvPr/>
          </p:nvSpPr>
          <p:spPr>
            <a:xfrm>
              <a:off x="25452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4" name="Google Shape;6494;p47"/>
            <p:cNvSpPr/>
            <p:nvPr/>
          </p:nvSpPr>
          <p:spPr>
            <a:xfrm>
              <a:off x="26452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5" name="Google Shape;6495;p47"/>
            <p:cNvSpPr/>
            <p:nvPr/>
          </p:nvSpPr>
          <p:spPr>
            <a:xfrm>
              <a:off x="27452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6" name="Google Shape;6496;p47"/>
            <p:cNvSpPr/>
            <p:nvPr/>
          </p:nvSpPr>
          <p:spPr>
            <a:xfrm>
              <a:off x="9455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7" name="Google Shape;6497;p47"/>
            <p:cNvSpPr/>
            <p:nvPr/>
          </p:nvSpPr>
          <p:spPr>
            <a:xfrm>
              <a:off x="10455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8" name="Google Shape;6498;p47"/>
            <p:cNvSpPr/>
            <p:nvPr/>
          </p:nvSpPr>
          <p:spPr>
            <a:xfrm>
              <a:off x="11455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9" name="Google Shape;6499;p47"/>
            <p:cNvSpPr/>
            <p:nvPr/>
          </p:nvSpPr>
          <p:spPr>
            <a:xfrm>
              <a:off x="124553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0" name="Google Shape;6500;p47"/>
            <p:cNvSpPr/>
            <p:nvPr/>
          </p:nvSpPr>
          <p:spPr>
            <a:xfrm>
              <a:off x="13454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1" name="Google Shape;6501;p47"/>
            <p:cNvSpPr/>
            <p:nvPr/>
          </p:nvSpPr>
          <p:spPr>
            <a:xfrm>
              <a:off x="14454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2" name="Google Shape;6502;p47"/>
            <p:cNvSpPr/>
            <p:nvPr/>
          </p:nvSpPr>
          <p:spPr>
            <a:xfrm>
              <a:off x="15454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3" name="Google Shape;6503;p47"/>
            <p:cNvSpPr/>
            <p:nvPr/>
          </p:nvSpPr>
          <p:spPr>
            <a:xfrm>
              <a:off x="16454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4" name="Google Shape;6504;p47"/>
            <p:cNvSpPr/>
            <p:nvPr/>
          </p:nvSpPr>
          <p:spPr>
            <a:xfrm>
              <a:off x="17454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5" name="Google Shape;6505;p47"/>
            <p:cNvSpPr/>
            <p:nvPr/>
          </p:nvSpPr>
          <p:spPr>
            <a:xfrm>
              <a:off x="184542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6" name="Google Shape;6506;p47"/>
            <p:cNvSpPr/>
            <p:nvPr/>
          </p:nvSpPr>
          <p:spPr>
            <a:xfrm>
              <a:off x="194536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7" name="Google Shape;6507;p47"/>
            <p:cNvSpPr/>
            <p:nvPr/>
          </p:nvSpPr>
          <p:spPr>
            <a:xfrm>
              <a:off x="20453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8" name="Google Shape;6508;p47"/>
            <p:cNvSpPr/>
            <p:nvPr/>
          </p:nvSpPr>
          <p:spPr>
            <a:xfrm>
              <a:off x="21453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9" name="Google Shape;6509;p47"/>
            <p:cNvSpPr/>
            <p:nvPr/>
          </p:nvSpPr>
          <p:spPr>
            <a:xfrm>
              <a:off x="22453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0" name="Google Shape;6510;p47"/>
            <p:cNvSpPr/>
            <p:nvPr/>
          </p:nvSpPr>
          <p:spPr>
            <a:xfrm>
              <a:off x="234533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1" name="Google Shape;6511;p47"/>
            <p:cNvSpPr/>
            <p:nvPr/>
          </p:nvSpPr>
          <p:spPr>
            <a:xfrm>
              <a:off x="24452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2" name="Google Shape;6512;p47"/>
            <p:cNvSpPr/>
            <p:nvPr/>
          </p:nvSpPr>
          <p:spPr>
            <a:xfrm>
              <a:off x="25452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3" name="Google Shape;6513;p47"/>
            <p:cNvSpPr/>
            <p:nvPr/>
          </p:nvSpPr>
          <p:spPr>
            <a:xfrm>
              <a:off x="26452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4" name="Google Shape;6514;p47"/>
            <p:cNvSpPr/>
            <p:nvPr/>
          </p:nvSpPr>
          <p:spPr>
            <a:xfrm>
              <a:off x="27452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5" name="Google Shape;6515;p47"/>
            <p:cNvSpPr/>
            <p:nvPr/>
          </p:nvSpPr>
          <p:spPr>
            <a:xfrm>
              <a:off x="28452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6" name="Google Shape;6516;p47"/>
            <p:cNvSpPr/>
            <p:nvPr/>
          </p:nvSpPr>
          <p:spPr>
            <a:xfrm>
              <a:off x="9455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7" name="Google Shape;6517;p47"/>
            <p:cNvSpPr/>
            <p:nvPr/>
          </p:nvSpPr>
          <p:spPr>
            <a:xfrm>
              <a:off x="10455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8" name="Google Shape;6518;p47"/>
            <p:cNvSpPr/>
            <p:nvPr/>
          </p:nvSpPr>
          <p:spPr>
            <a:xfrm>
              <a:off x="11455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9" name="Google Shape;6519;p47"/>
            <p:cNvSpPr/>
            <p:nvPr/>
          </p:nvSpPr>
          <p:spPr>
            <a:xfrm>
              <a:off x="124553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0" name="Google Shape;6520;p47"/>
            <p:cNvSpPr/>
            <p:nvPr/>
          </p:nvSpPr>
          <p:spPr>
            <a:xfrm>
              <a:off x="13454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1" name="Google Shape;6521;p47"/>
            <p:cNvSpPr/>
            <p:nvPr/>
          </p:nvSpPr>
          <p:spPr>
            <a:xfrm>
              <a:off x="14454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2" name="Google Shape;6522;p47"/>
            <p:cNvSpPr/>
            <p:nvPr/>
          </p:nvSpPr>
          <p:spPr>
            <a:xfrm>
              <a:off x="15454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3" name="Google Shape;6523;p47"/>
            <p:cNvSpPr/>
            <p:nvPr/>
          </p:nvSpPr>
          <p:spPr>
            <a:xfrm>
              <a:off x="16454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4" name="Google Shape;6524;p47"/>
            <p:cNvSpPr/>
            <p:nvPr/>
          </p:nvSpPr>
          <p:spPr>
            <a:xfrm>
              <a:off x="17454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5" name="Google Shape;6525;p47"/>
            <p:cNvSpPr/>
            <p:nvPr/>
          </p:nvSpPr>
          <p:spPr>
            <a:xfrm>
              <a:off x="184542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6" name="Google Shape;6526;p47"/>
            <p:cNvSpPr/>
            <p:nvPr/>
          </p:nvSpPr>
          <p:spPr>
            <a:xfrm>
              <a:off x="194536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7" name="Google Shape;6527;p47"/>
            <p:cNvSpPr/>
            <p:nvPr/>
          </p:nvSpPr>
          <p:spPr>
            <a:xfrm>
              <a:off x="20453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8" name="Google Shape;6528;p47"/>
            <p:cNvSpPr/>
            <p:nvPr/>
          </p:nvSpPr>
          <p:spPr>
            <a:xfrm>
              <a:off x="21453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9" name="Google Shape;6529;p47"/>
            <p:cNvSpPr/>
            <p:nvPr/>
          </p:nvSpPr>
          <p:spPr>
            <a:xfrm>
              <a:off x="22453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0" name="Google Shape;6530;p47"/>
            <p:cNvSpPr/>
            <p:nvPr/>
          </p:nvSpPr>
          <p:spPr>
            <a:xfrm>
              <a:off x="234533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1" name="Google Shape;6531;p47"/>
            <p:cNvSpPr/>
            <p:nvPr/>
          </p:nvSpPr>
          <p:spPr>
            <a:xfrm>
              <a:off x="24452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2" name="Google Shape;6532;p47"/>
            <p:cNvSpPr/>
            <p:nvPr/>
          </p:nvSpPr>
          <p:spPr>
            <a:xfrm>
              <a:off x="25452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3" name="Google Shape;6533;p47"/>
            <p:cNvSpPr/>
            <p:nvPr/>
          </p:nvSpPr>
          <p:spPr>
            <a:xfrm>
              <a:off x="26452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4" name="Google Shape;6534;p47"/>
            <p:cNvSpPr/>
            <p:nvPr/>
          </p:nvSpPr>
          <p:spPr>
            <a:xfrm>
              <a:off x="27452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5" name="Google Shape;6535;p47"/>
            <p:cNvSpPr/>
            <p:nvPr/>
          </p:nvSpPr>
          <p:spPr>
            <a:xfrm>
              <a:off x="28452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6" name="Google Shape;6536;p47"/>
            <p:cNvSpPr/>
            <p:nvPr/>
          </p:nvSpPr>
          <p:spPr>
            <a:xfrm>
              <a:off x="9455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7" name="Google Shape;6537;p47"/>
            <p:cNvSpPr/>
            <p:nvPr/>
          </p:nvSpPr>
          <p:spPr>
            <a:xfrm>
              <a:off x="10455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8" name="Google Shape;6538;p47"/>
            <p:cNvSpPr/>
            <p:nvPr/>
          </p:nvSpPr>
          <p:spPr>
            <a:xfrm>
              <a:off x="11455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9" name="Google Shape;6539;p47"/>
            <p:cNvSpPr/>
            <p:nvPr/>
          </p:nvSpPr>
          <p:spPr>
            <a:xfrm>
              <a:off x="124553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0" name="Google Shape;6540;p47"/>
            <p:cNvSpPr/>
            <p:nvPr/>
          </p:nvSpPr>
          <p:spPr>
            <a:xfrm>
              <a:off x="13454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1" name="Google Shape;6541;p47"/>
            <p:cNvSpPr/>
            <p:nvPr/>
          </p:nvSpPr>
          <p:spPr>
            <a:xfrm>
              <a:off x="14454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2" name="Google Shape;6542;p47"/>
            <p:cNvSpPr/>
            <p:nvPr/>
          </p:nvSpPr>
          <p:spPr>
            <a:xfrm>
              <a:off x="15454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3" name="Google Shape;6543;p47"/>
            <p:cNvSpPr/>
            <p:nvPr/>
          </p:nvSpPr>
          <p:spPr>
            <a:xfrm>
              <a:off x="16454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4" name="Google Shape;6544;p47"/>
            <p:cNvSpPr/>
            <p:nvPr/>
          </p:nvSpPr>
          <p:spPr>
            <a:xfrm>
              <a:off x="17454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5" name="Google Shape;6545;p47"/>
            <p:cNvSpPr/>
            <p:nvPr/>
          </p:nvSpPr>
          <p:spPr>
            <a:xfrm>
              <a:off x="184542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6" name="Google Shape;6546;p47"/>
            <p:cNvSpPr/>
            <p:nvPr/>
          </p:nvSpPr>
          <p:spPr>
            <a:xfrm>
              <a:off x="194536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7" name="Google Shape;6547;p47"/>
            <p:cNvSpPr/>
            <p:nvPr/>
          </p:nvSpPr>
          <p:spPr>
            <a:xfrm>
              <a:off x="20453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8" name="Google Shape;6548;p47"/>
            <p:cNvSpPr/>
            <p:nvPr/>
          </p:nvSpPr>
          <p:spPr>
            <a:xfrm>
              <a:off x="21453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9" name="Google Shape;6549;p47"/>
            <p:cNvSpPr/>
            <p:nvPr/>
          </p:nvSpPr>
          <p:spPr>
            <a:xfrm>
              <a:off x="22453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0" name="Google Shape;6550;p47"/>
            <p:cNvSpPr/>
            <p:nvPr/>
          </p:nvSpPr>
          <p:spPr>
            <a:xfrm>
              <a:off x="234533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1" name="Google Shape;6551;p47"/>
            <p:cNvSpPr/>
            <p:nvPr/>
          </p:nvSpPr>
          <p:spPr>
            <a:xfrm>
              <a:off x="24452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2" name="Google Shape;6552;p47"/>
            <p:cNvSpPr/>
            <p:nvPr/>
          </p:nvSpPr>
          <p:spPr>
            <a:xfrm>
              <a:off x="25452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3" name="Google Shape;6553;p47"/>
            <p:cNvSpPr/>
            <p:nvPr/>
          </p:nvSpPr>
          <p:spPr>
            <a:xfrm>
              <a:off x="26452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4" name="Google Shape;6554;p47"/>
            <p:cNvSpPr/>
            <p:nvPr/>
          </p:nvSpPr>
          <p:spPr>
            <a:xfrm>
              <a:off x="27452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5" name="Google Shape;6555;p47"/>
            <p:cNvSpPr/>
            <p:nvPr/>
          </p:nvSpPr>
          <p:spPr>
            <a:xfrm>
              <a:off x="28452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6" name="Google Shape;6556;p47"/>
            <p:cNvSpPr/>
            <p:nvPr/>
          </p:nvSpPr>
          <p:spPr>
            <a:xfrm>
              <a:off x="9455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7" name="Google Shape;6557;p47"/>
            <p:cNvSpPr/>
            <p:nvPr/>
          </p:nvSpPr>
          <p:spPr>
            <a:xfrm>
              <a:off x="10455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8" name="Google Shape;6558;p47"/>
            <p:cNvSpPr/>
            <p:nvPr/>
          </p:nvSpPr>
          <p:spPr>
            <a:xfrm>
              <a:off x="11455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9" name="Google Shape;6559;p47"/>
            <p:cNvSpPr/>
            <p:nvPr/>
          </p:nvSpPr>
          <p:spPr>
            <a:xfrm>
              <a:off x="124553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0" name="Google Shape;6560;p47"/>
            <p:cNvSpPr/>
            <p:nvPr/>
          </p:nvSpPr>
          <p:spPr>
            <a:xfrm>
              <a:off x="13454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1" name="Google Shape;6561;p47"/>
            <p:cNvSpPr/>
            <p:nvPr/>
          </p:nvSpPr>
          <p:spPr>
            <a:xfrm>
              <a:off x="14454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2" name="Google Shape;6562;p47"/>
            <p:cNvSpPr/>
            <p:nvPr/>
          </p:nvSpPr>
          <p:spPr>
            <a:xfrm>
              <a:off x="15454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3" name="Google Shape;6563;p47"/>
            <p:cNvSpPr/>
            <p:nvPr/>
          </p:nvSpPr>
          <p:spPr>
            <a:xfrm>
              <a:off x="16454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4" name="Google Shape;6564;p47"/>
            <p:cNvSpPr/>
            <p:nvPr/>
          </p:nvSpPr>
          <p:spPr>
            <a:xfrm>
              <a:off x="17454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5" name="Google Shape;6565;p47"/>
            <p:cNvSpPr/>
            <p:nvPr/>
          </p:nvSpPr>
          <p:spPr>
            <a:xfrm>
              <a:off x="184542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6" name="Google Shape;6566;p47"/>
            <p:cNvSpPr/>
            <p:nvPr/>
          </p:nvSpPr>
          <p:spPr>
            <a:xfrm>
              <a:off x="194536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7" name="Google Shape;6567;p47"/>
            <p:cNvSpPr/>
            <p:nvPr/>
          </p:nvSpPr>
          <p:spPr>
            <a:xfrm>
              <a:off x="20453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8" name="Google Shape;6568;p47"/>
            <p:cNvSpPr/>
            <p:nvPr/>
          </p:nvSpPr>
          <p:spPr>
            <a:xfrm>
              <a:off x="21453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9" name="Google Shape;6569;p47"/>
            <p:cNvSpPr/>
            <p:nvPr/>
          </p:nvSpPr>
          <p:spPr>
            <a:xfrm>
              <a:off x="22453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0" name="Google Shape;6570;p47"/>
            <p:cNvSpPr/>
            <p:nvPr/>
          </p:nvSpPr>
          <p:spPr>
            <a:xfrm>
              <a:off x="234533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1" name="Google Shape;6571;p47"/>
            <p:cNvSpPr/>
            <p:nvPr/>
          </p:nvSpPr>
          <p:spPr>
            <a:xfrm>
              <a:off x="24452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2" name="Google Shape;6572;p47"/>
            <p:cNvSpPr/>
            <p:nvPr/>
          </p:nvSpPr>
          <p:spPr>
            <a:xfrm>
              <a:off x="25452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3" name="Google Shape;6573;p47"/>
            <p:cNvSpPr/>
            <p:nvPr/>
          </p:nvSpPr>
          <p:spPr>
            <a:xfrm>
              <a:off x="26452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4" name="Google Shape;6574;p47"/>
            <p:cNvSpPr/>
            <p:nvPr/>
          </p:nvSpPr>
          <p:spPr>
            <a:xfrm>
              <a:off x="27452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5" name="Google Shape;6575;p47"/>
            <p:cNvSpPr/>
            <p:nvPr/>
          </p:nvSpPr>
          <p:spPr>
            <a:xfrm>
              <a:off x="28452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6" name="Google Shape;6576;p47"/>
            <p:cNvSpPr/>
            <p:nvPr/>
          </p:nvSpPr>
          <p:spPr>
            <a:xfrm>
              <a:off x="8455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7" name="Google Shape;6577;p47"/>
            <p:cNvSpPr/>
            <p:nvPr/>
          </p:nvSpPr>
          <p:spPr>
            <a:xfrm>
              <a:off x="9455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8" name="Google Shape;6578;p47"/>
            <p:cNvSpPr/>
            <p:nvPr/>
          </p:nvSpPr>
          <p:spPr>
            <a:xfrm>
              <a:off x="10455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9" name="Google Shape;6579;p47"/>
            <p:cNvSpPr/>
            <p:nvPr/>
          </p:nvSpPr>
          <p:spPr>
            <a:xfrm>
              <a:off x="11455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0" name="Google Shape;6580;p47"/>
            <p:cNvSpPr/>
            <p:nvPr/>
          </p:nvSpPr>
          <p:spPr>
            <a:xfrm>
              <a:off x="124553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1" name="Google Shape;6581;p47"/>
            <p:cNvSpPr/>
            <p:nvPr/>
          </p:nvSpPr>
          <p:spPr>
            <a:xfrm>
              <a:off x="13454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2" name="Google Shape;6582;p47"/>
            <p:cNvSpPr/>
            <p:nvPr/>
          </p:nvSpPr>
          <p:spPr>
            <a:xfrm>
              <a:off x="14454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3" name="Google Shape;6583;p47"/>
            <p:cNvSpPr/>
            <p:nvPr/>
          </p:nvSpPr>
          <p:spPr>
            <a:xfrm>
              <a:off x="15454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4" name="Google Shape;6584;p47"/>
            <p:cNvSpPr/>
            <p:nvPr/>
          </p:nvSpPr>
          <p:spPr>
            <a:xfrm>
              <a:off x="16454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5" name="Google Shape;6585;p47"/>
            <p:cNvSpPr/>
            <p:nvPr/>
          </p:nvSpPr>
          <p:spPr>
            <a:xfrm>
              <a:off x="17454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6" name="Google Shape;6586;p47"/>
            <p:cNvSpPr/>
            <p:nvPr/>
          </p:nvSpPr>
          <p:spPr>
            <a:xfrm>
              <a:off x="184542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7" name="Google Shape;6587;p47"/>
            <p:cNvSpPr/>
            <p:nvPr/>
          </p:nvSpPr>
          <p:spPr>
            <a:xfrm>
              <a:off x="19453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8" name="Google Shape;6588;p47"/>
            <p:cNvSpPr/>
            <p:nvPr/>
          </p:nvSpPr>
          <p:spPr>
            <a:xfrm>
              <a:off x="20453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9" name="Google Shape;6589;p47"/>
            <p:cNvSpPr/>
            <p:nvPr/>
          </p:nvSpPr>
          <p:spPr>
            <a:xfrm>
              <a:off x="21453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0" name="Google Shape;6590;p47"/>
            <p:cNvSpPr/>
            <p:nvPr/>
          </p:nvSpPr>
          <p:spPr>
            <a:xfrm>
              <a:off x="22453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1" name="Google Shape;6591;p47"/>
            <p:cNvSpPr/>
            <p:nvPr/>
          </p:nvSpPr>
          <p:spPr>
            <a:xfrm>
              <a:off x="234533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2" name="Google Shape;6592;p47"/>
            <p:cNvSpPr/>
            <p:nvPr/>
          </p:nvSpPr>
          <p:spPr>
            <a:xfrm>
              <a:off x="24452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3" name="Google Shape;6593;p47"/>
            <p:cNvSpPr/>
            <p:nvPr/>
          </p:nvSpPr>
          <p:spPr>
            <a:xfrm>
              <a:off x="25452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4" name="Google Shape;6594;p47"/>
            <p:cNvSpPr/>
            <p:nvPr/>
          </p:nvSpPr>
          <p:spPr>
            <a:xfrm>
              <a:off x="26452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5" name="Google Shape;6595;p47"/>
            <p:cNvSpPr/>
            <p:nvPr/>
          </p:nvSpPr>
          <p:spPr>
            <a:xfrm>
              <a:off x="27452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6" name="Google Shape;6596;p47"/>
            <p:cNvSpPr/>
            <p:nvPr/>
          </p:nvSpPr>
          <p:spPr>
            <a:xfrm>
              <a:off x="28452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7" name="Google Shape;6597;p47"/>
            <p:cNvSpPr/>
            <p:nvPr/>
          </p:nvSpPr>
          <p:spPr>
            <a:xfrm>
              <a:off x="294517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8" name="Google Shape;6598;p47"/>
            <p:cNvSpPr/>
            <p:nvPr/>
          </p:nvSpPr>
          <p:spPr>
            <a:xfrm>
              <a:off x="74562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9" name="Google Shape;6599;p47"/>
            <p:cNvSpPr/>
            <p:nvPr/>
          </p:nvSpPr>
          <p:spPr>
            <a:xfrm>
              <a:off x="8455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0" name="Google Shape;6600;p47"/>
            <p:cNvSpPr/>
            <p:nvPr/>
          </p:nvSpPr>
          <p:spPr>
            <a:xfrm>
              <a:off x="9455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1" name="Google Shape;6601;p47"/>
            <p:cNvSpPr/>
            <p:nvPr/>
          </p:nvSpPr>
          <p:spPr>
            <a:xfrm>
              <a:off x="10455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2" name="Google Shape;6602;p47"/>
            <p:cNvSpPr/>
            <p:nvPr/>
          </p:nvSpPr>
          <p:spPr>
            <a:xfrm>
              <a:off x="11455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3" name="Google Shape;6603;p47"/>
            <p:cNvSpPr/>
            <p:nvPr/>
          </p:nvSpPr>
          <p:spPr>
            <a:xfrm>
              <a:off x="124553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4" name="Google Shape;6604;p47"/>
            <p:cNvSpPr/>
            <p:nvPr/>
          </p:nvSpPr>
          <p:spPr>
            <a:xfrm>
              <a:off x="13454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5" name="Google Shape;6605;p47"/>
            <p:cNvSpPr/>
            <p:nvPr/>
          </p:nvSpPr>
          <p:spPr>
            <a:xfrm>
              <a:off x="14454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6" name="Google Shape;6606;p47"/>
            <p:cNvSpPr/>
            <p:nvPr/>
          </p:nvSpPr>
          <p:spPr>
            <a:xfrm>
              <a:off x="15454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7" name="Google Shape;6607;p47"/>
            <p:cNvSpPr/>
            <p:nvPr/>
          </p:nvSpPr>
          <p:spPr>
            <a:xfrm>
              <a:off x="16454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8" name="Google Shape;6608;p47"/>
            <p:cNvSpPr/>
            <p:nvPr/>
          </p:nvSpPr>
          <p:spPr>
            <a:xfrm>
              <a:off x="17454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9" name="Google Shape;6609;p47"/>
            <p:cNvSpPr/>
            <p:nvPr/>
          </p:nvSpPr>
          <p:spPr>
            <a:xfrm>
              <a:off x="184542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0" name="Google Shape;6610;p47"/>
            <p:cNvSpPr/>
            <p:nvPr/>
          </p:nvSpPr>
          <p:spPr>
            <a:xfrm>
              <a:off x="19453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1" name="Google Shape;6611;p47"/>
            <p:cNvSpPr/>
            <p:nvPr/>
          </p:nvSpPr>
          <p:spPr>
            <a:xfrm>
              <a:off x="20453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2" name="Google Shape;6612;p47"/>
            <p:cNvSpPr/>
            <p:nvPr/>
          </p:nvSpPr>
          <p:spPr>
            <a:xfrm>
              <a:off x="21453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3" name="Google Shape;6613;p47"/>
            <p:cNvSpPr/>
            <p:nvPr/>
          </p:nvSpPr>
          <p:spPr>
            <a:xfrm>
              <a:off x="22453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4" name="Google Shape;6614;p47"/>
            <p:cNvSpPr/>
            <p:nvPr/>
          </p:nvSpPr>
          <p:spPr>
            <a:xfrm>
              <a:off x="234533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5" name="Google Shape;6615;p47"/>
            <p:cNvSpPr/>
            <p:nvPr/>
          </p:nvSpPr>
          <p:spPr>
            <a:xfrm>
              <a:off x="24452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6" name="Google Shape;6616;p47"/>
            <p:cNvSpPr/>
            <p:nvPr/>
          </p:nvSpPr>
          <p:spPr>
            <a:xfrm>
              <a:off x="25452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7" name="Google Shape;6617;p47"/>
            <p:cNvSpPr/>
            <p:nvPr/>
          </p:nvSpPr>
          <p:spPr>
            <a:xfrm>
              <a:off x="26452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8" name="Google Shape;6618;p47"/>
            <p:cNvSpPr/>
            <p:nvPr/>
          </p:nvSpPr>
          <p:spPr>
            <a:xfrm>
              <a:off x="27452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9" name="Google Shape;6619;p47"/>
            <p:cNvSpPr/>
            <p:nvPr/>
          </p:nvSpPr>
          <p:spPr>
            <a:xfrm>
              <a:off x="28452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0" name="Google Shape;6620;p47"/>
            <p:cNvSpPr/>
            <p:nvPr/>
          </p:nvSpPr>
          <p:spPr>
            <a:xfrm>
              <a:off x="294517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1" name="Google Shape;6621;p47"/>
            <p:cNvSpPr/>
            <p:nvPr/>
          </p:nvSpPr>
          <p:spPr>
            <a:xfrm>
              <a:off x="304516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2" name="Google Shape;6622;p47"/>
            <p:cNvSpPr/>
            <p:nvPr/>
          </p:nvSpPr>
          <p:spPr>
            <a:xfrm>
              <a:off x="74562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3" name="Google Shape;6623;p47"/>
            <p:cNvSpPr/>
            <p:nvPr/>
          </p:nvSpPr>
          <p:spPr>
            <a:xfrm>
              <a:off x="8455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4" name="Google Shape;6624;p47"/>
            <p:cNvSpPr/>
            <p:nvPr/>
          </p:nvSpPr>
          <p:spPr>
            <a:xfrm>
              <a:off x="9455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5" name="Google Shape;6625;p47"/>
            <p:cNvSpPr/>
            <p:nvPr/>
          </p:nvSpPr>
          <p:spPr>
            <a:xfrm>
              <a:off x="10455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6" name="Google Shape;6626;p47"/>
            <p:cNvSpPr/>
            <p:nvPr/>
          </p:nvSpPr>
          <p:spPr>
            <a:xfrm>
              <a:off x="11455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7" name="Google Shape;6627;p47"/>
            <p:cNvSpPr/>
            <p:nvPr/>
          </p:nvSpPr>
          <p:spPr>
            <a:xfrm>
              <a:off x="124553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8" name="Google Shape;6628;p47"/>
            <p:cNvSpPr/>
            <p:nvPr/>
          </p:nvSpPr>
          <p:spPr>
            <a:xfrm>
              <a:off x="13454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9" name="Google Shape;6629;p47"/>
            <p:cNvSpPr/>
            <p:nvPr/>
          </p:nvSpPr>
          <p:spPr>
            <a:xfrm>
              <a:off x="14454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0" name="Google Shape;6630;p47"/>
            <p:cNvSpPr/>
            <p:nvPr/>
          </p:nvSpPr>
          <p:spPr>
            <a:xfrm>
              <a:off x="15454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1" name="Google Shape;6631;p47"/>
            <p:cNvSpPr/>
            <p:nvPr/>
          </p:nvSpPr>
          <p:spPr>
            <a:xfrm>
              <a:off x="16454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2" name="Google Shape;6632;p47"/>
            <p:cNvSpPr/>
            <p:nvPr/>
          </p:nvSpPr>
          <p:spPr>
            <a:xfrm>
              <a:off x="17454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3" name="Google Shape;6633;p47"/>
            <p:cNvSpPr/>
            <p:nvPr/>
          </p:nvSpPr>
          <p:spPr>
            <a:xfrm>
              <a:off x="184542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4" name="Google Shape;6634;p47"/>
            <p:cNvSpPr/>
            <p:nvPr/>
          </p:nvSpPr>
          <p:spPr>
            <a:xfrm>
              <a:off x="19453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5" name="Google Shape;6635;p47"/>
            <p:cNvSpPr/>
            <p:nvPr/>
          </p:nvSpPr>
          <p:spPr>
            <a:xfrm>
              <a:off x="20453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6" name="Google Shape;6636;p47"/>
            <p:cNvSpPr/>
            <p:nvPr/>
          </p:nvSpPr>
          <p:spPr>
            <a:xfrm>
              <a:off x="21453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7" name="Google Shape;6637;p47"/>
            <p:cNvSpPr/>
            <p:nvPr/>
          </p:nvSpPr>
          <p:spPr>
            <a:xfrm>
              <a:off x="22453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8" name="Google Shape;6638;p47"/>
            <p:cNvSpPr/>
            <p:nvPr/>
          </p:nvSpPr>
          <p:spPr>
            <a:xfrm>
              <a:off x="234533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9" name="Google Shape;6639;p47"/>
            <p:cNvSpPr/>
            <p:nvPr/>
          </p:nvSpPr>
          <p:spPr>
            <a:xfrm>
              <a:off x="24452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0" name="Google Shape;6640;p47"/>
            <p:cNvSpPr/>
            <p:nvPr/>
          </p:nvSpPr>
          <p:spPr>
            <a:xfrm>
              <a:off x="25452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1" name="Google Shape;6641;p47"/>
            <p:cNvSpPr/>
            <p:nvPr/>
          </p:nvSpPr>
          <p:spPr>
            <a:xfrm>
              <a:off x="26452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2" name="Google Shape;6642;p47"/>
            <p:cNvSpPr/>
            <p:nvPr/>
          </p:nvSpPr>
          <p:spPr>
            <a:xfrm>
              <a:off x="27452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3" name="Google Shape;6643;p47"/>
            <p:cNvSpPr/>
            <p:nvPr/>
          </p:nvSpPr>
          <p:spPr>
            <a:xfrm>
              <a:off x="28452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4" name="Google Shape;6644;p47"/>
            <p:cNvSpPr/>
            <p:nvPr/>
          </p:nvSpPr>
          <p:spPr>
            <a:xfrm>
              <a:off x="294517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5" name="Google Shape;6645;p47"/>
            <p:cNvSpPr/>
            <p:nvPr/>
          </p:nvSpPr>
          <p:spPr>
            <a:xfrm>
              <a:off x="304516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6" name="Google Shape;6646;p47"/>
            <p:cNvSpPr/>
            <p:nvPr/>
          </p:nvSpPr>
          <p:spPr>
            <a:xfrm>
              <a:off x="74562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7" name="Google Shape;6647;p47"/>
            <p:cNvSpPr/>
            <p:nvPr/>
          </p:nvSpPr>
          <p:spPr>
            <a:xfrm>
              <a:off x="8455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8" name="Google Shape;6648;p47"/>
            <p:cNvSpPr/>
            <p:nvPr/>
          </p:nvSpPr>
          <p:spPr>
            <a:xfrm>
              <a:off x="9455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9" name="Google Shape;6649;p47"/>
            <p:cNvSpPr/>
            <p:nvPr/>
          </p:nvSpPr>
          <p:spPr>
            <a:xfrm>
              <a:off x="10455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0" name="Google Shape;6650;p47"/>
            <p:cNvSpPr/>
            <p:nvPr/>
          </p:nvSpPr>
          <p:spPr>
            <a:xfrm>
              <a:off x="11455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1" name="Google Shape;6651;p47"/>
            <p:cNvSpPr/>
            <p:nvPr/>
          </p:nvSpPr>
          <p:spPr>
            <a:xfrm>
              <a:off x="124553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2" name="Google Shape;6652;p47"/>
            <p:cNvSpPr/>
            <p:nvPr/>
          </p:nvSpPr>
          <p:spPr>
            <a:xfrm>
              <a:off x="13454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3" name="Google Shape;6653;p47"/>
            <p:cNvSpPr/>
            <p:nvPr/>
          </p:nvSpPr>
          <p:spPr>
            <a:xfrm>
              <a:off x="14454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4" name="Google Shape;6654;p47"/>
            <p:cNvSpPr/>
            <p:nvPr/>
          </p:nvSpPr>
          <p:spPr>
            <a:xfrm>
              <a:off x="15454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5" name="Google Shape;6655;p47"/>
            <p:cNvSpPr/>
            <p:nvPr/>
          </p:nvSpPr>
          <p:spPr>
            <a:xfrm>
              <a:off x="16454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6" name="Google Shape;6656;p47"/>
            <p:cNvSpPr/>
            <p:nvPr/>
          </p:nvSpPr>
          <p:spPr>
            <a:xfrm>
              <a:off x="17454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7" name="Google Shape;6657;p47"/>
            <p:cNvSpPr/>
            <p:nvPr/>
          </p:nvSpPr>
          <p:spPr>
            <a:xfrm>
              <a:off x="184542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8" name="Google Shape;6658;p47"/>
            <p:cNvSpPr/>
            <p:nvPr/>
          </p:nvSpPr>
          <p:spPr>
            <a:xfrm>
              <a:off x="19453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9" name="Google Shape;6659;p47"/>
            <p:cNvSpPr/>
            <p:nvPr/>
          </p:nvSpPr>
          <p:spPr>
            <a:xfrm>
              <a:off x="20453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0" name="Google Shape;6660;p47"/>
            <p:cNvSpPr/>
            <p:nvPr/>
          </p:nvSpPr>
          <p:spPr>
            <a:xfrm>
              <a:off x="21453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1" name="Google Shape;6661;p47"/>
            <p:cNvSpPr/>
            <p:nvPr/>
          </p:nvSpPr>
          <p:spPr>
            <a:xfrm>
              <a:off x="22453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2" name="Google Shape;6662;p47"/>
            <p:cNvSpPr/>
            <p:nvPr/>
          </p:nvSpPr>
          <p:spPr>
            <a:xfrm>
              <a:off x="234533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3" name="Google Shape;6663;p47"/>
            <p:cNvSpPr/>
            <p:nvPr/>
          </p:nvSpPr>
          <p:spPr>
            <a:xfrm>
              <a:off x="24452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4" name="Google Shape;6664;p47"/>
            <p:cNvSpPr/>
            <p:nvPr/>
          </p:nvSpPr>
          <p:spPr>
            <a:xfrm>
              <a:off x="25452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5" name="Google Shape;6665;p47"/>
            <p:cNvSpPr/>
            <p:nvPr/>
          </p:nvSpPr>
          <p:spPr>
            <a:xfrm>
              <a:off x="26452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6" name="Google Shape;6666;p47"/>
            <p:cNvSpPr/>
            <p:nvPr/>
          </p:nvSpPr>
          <p:spPr>
            <a:xfrm>
              <a:off x="27452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7" name="Google Shape;6667;p47"/>
            <p:cNvSpPr/>
            <p:nvPr/>
          </p:nvSpPr>
          <p:spPr>
            <a:xfrm>
              <a:off x="28452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8" name="Google Shape;6668;p47"/>
            <p:cNvSpPr/>
            <p:nvPr/>
          </p:nvSpPr>
          <p:spPr>
            <a:xfrm>
              <a:off x="294517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9" name="Google Shape;6669;p47"/>
            <p:cNvSpPr/>
            <p:nvPr/>
          </p:nvSpPr>
          <p:spPr>
            <a:xfrm>
              <a:off x="304516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0" name="Google Shape;6670;p47"/>
            <p:cNvSpPr/>
            <p:nvPr/>
          </p:nvSpPr>
          <p:spPr>
            <a:xfrm>
              <a:off x="74562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1" name="Google Shape;6671;p47"/>
            <p:cNvSpPr/>
            <p:nvPr/>
          </p:nvSpPr>
          <p:spPr>
            <a:xfrm>
              <a:off x="8455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2" name="Google Shape;6672;p47"/>
            <p:cNvSpPr/>
            <p:nvPr/>
          </p:nvSpPr>
          <p:spPr>
            <a:xfrm>
              <a:off x="9455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3" name="Google Shape;6673;p47"/>
            <p:cNvSpPr/>
            <p:nvPr/>
          </p:nvSpPr>
          <p:spPr>
            <a:xfrm>
              <a:off x="10455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4" name="Google Shape;6674;p47"/>
            <p:cNvSpPr/>
            <p:nvPr/>
          </p:nvSpPr>
          <p:spPr>
            <a:xfrm>
              <a:off x="11455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5" name="Google Shape;6675;p47"/>
            <p:cNvSpPr/>
            <p:nvPr/>
          </p:nvSpPr>
          <p:spPr>
            <a:xfrm>
              <a:off x="124553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6" name="Google Shape;6676;p47"/>
            <p:cNvSpPr/>
            <p:nvPr/>
          </p:nvSpPr>
          <p:spPr>
            <a:xfrm>
              <a:off x="13454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7" name="Google Shape;6677;p47"/>
            <p:cNvSpPr/>
            <p:nvPr/>
          </p:nvSpPr>
          <p:spPr>
            <a:xfrm>
              <a:off x="14454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8" name="Google Shape;6678;p47"/>
            <p:cNvSpPr/>
            <p:nvPr/>
          </p:nvSpPr>
          <p:spPr>
            <a:xfrm>
              <a:off x="15454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9" name="Google Shape;6679;p47"/>
            <p:cNvSpPr/>
            <p:nvPr/>
          </p:nvSpPr>
          <p:spPr>
            <a:xfrm>
              <a:off x="16454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0" name="Google Shape;6680;p47"/>
            <p:cNvSpPr/>
            <p:nvPr/>
          </p:nvSpPr>
          <p:spPr>
            <a:xfrm>
              <a:off x="17454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1" name="Google Shape;6681;p47"/>
            <p:cNvSpPr/>
            <p:nvPr/>
          </p:nvSpPr>
          <p:spPr>
            <a:xfrm>
              <a:off x="184542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2" name="Google Shape;6682;p47"/>
            <p:cNvSpPr/>
            <p:nvPr/>
          </p:nvSpPr>
          <p:spPr>
            <a:xfrm>
              <a:off x="19453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3" name="Google Shape;6683;p47"/>
            <p:cNvSpPr/>
            <p:nvPr/>
          </p:nvSpPr>
          <p:spPr>
            <a:xfrm>
              <a:off x="20453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4" name="Google Shape;6684;p47"/>
            <p:cNvSpPr/>
            <p:nvPr/>
          </p:nvSpPr>
          <p:spPr>
            <a:xfrm>
              <a:off x="21453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5" name="Google Shape;6685;p47"/>
            <p:cNvSpPr/>
            <p:nvPr/>
          </p:nvSpPr>
          <p:spPr>
            <a:xfrm>
              <a:off x="22453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6" name="Google Shape;6686;p47"/>
            <p:cNvSpPr/>
            <p:nvPr/>
          </p:nvSpPr>
          <p:spPr>
            <a:xfrm>
              <a:off x="234533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7" name="Google Shape;6687;p47"/>
            <p:cNvSpPr/>
            <p:nvPr/>
          </p:nvSpPr>
          <p:spPr>
            <a:xfrm>
              <a:off x="24452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8" name="Google Shape;6688;p47"/>
            <p:cNvSpPr/>
            <p:nvPr/>
          </p:nvSpPr>
          <p:spPr>
            <a:xfrm>
              <a:off x="25452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9" name="Google Shape;6689;p47"/>
            <p:cNvSpPr/>
            <p:nvPr/>
          </p:nvSpPr>
          <p:spPr>
            <a:xfrm>
              <a:off x="26452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0" name="Google Shape;6690;p47"/>
            <p:cNvSpPr/>
            <p:nvPr/>
          </p:nvSpPr>
          <p:spPr>
            <a:xfrm>
              <a:off x="27452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1" name="Google Shape;6691;p47"/>
            <p:cNvSpPr/>
            <p:nvPr/>
          </p:nvSpPr>
          <p:spPr>
            <a:xfrm>
              <a:off x="28452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2" name="Google Shape;6692;p47"/>
            <p:cNvSpPr/>
            <p:nvPr/>
          </p:nvSpPr>
          <p:spPr>
            <a:xfrm>
              <a:off x="294517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3" name="Google Shape;6693;p47"/>
            <p:cNvSpPr/>
            <p:nvPr/>
          </p:nvSpPr>
          <p:spPr>
            <a:xfrm>
              <a:off x="304516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4" name="Google Shape;6694;p47"/>
            <p:cNvSpPr/>
            <p:nvPr/>
          </p:nvSpPr>
          <p:spPr>
            <a:xfrm>
              <a:off x="74562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5" name="Google Shape;6695;p47"/>
            <p:cNvSpPr/>
            <p:nvPr/>
          </p:nvSpPr>
          <p:spPr>
            <a:xfrm>
              <a:off x="8455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6" name="Google Shape;6696;p47"/>
            <p:cNvSpPr/>
            <p:nvPr/>
          </p:nvSpPr>
          <p:spPr>
            <a:xfrm>
              <a:off x="9455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7" name="Google Shape;6697;p47"/>
            <p:cNvSpPr/>
            <p:nvPr/>
          </p:nvSpPr>
          <p:spPr>
            <a:xfrm>
              <a:off x="10455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8" name="Google Shape;6698;p47"/>
            <p:cNvSpPr/>
            <p:nvPr/>
          </p:nvSpPr>
          <p:spPr>
            <a:xfrm>
              <a:off x="11455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9" name="Google Shape;6699;p47"/>
            <p:cNvSpPr/>
            <p:nvPr/>
          </p:nvSpPr>
          <p:spPr>
            <a:xfrm>
              <a:off x="124553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0" name="Google Shape;6700;p47"/>
            <p:cNvSpPr/>
            <p:nvPr/>
          </p:nvSpPr>
          <p:spPr>
            <a:xfrm>
              <a:off x="13454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1" name="Google Shape;6701;p47"/>
            <p:cNvSpPr/>
            <p:nvPr/>
          </p:nvSpPr>
          <p:spPr>
            <a:xfrm>
              <a:off x="14454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2" name="Google Shape;6702;p47"/>
            <p:cNvSpPr/>
            <p:nvPr/>
          </p:nvSpPr>
          <p:spPr>
            <a:xfrm>
              <a:off x="15454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3" name="Google Shape;6703;p47"/>
            <p:cNvSpPr/>
            <p:nvPr/>
          </p:nvSpPr>
          <p:spPr>
            <a:xfrm>
              <a:off x="16454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4" name="Google Shape;6704;p47"/>
            <p:cNvSpPr/>
            <p:nvPr/>
          </p:nvSpPr>
          <p:spPr>
            <a:xfrm>
              <a:off x="17454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5" name="Google Shape;6705;p47"/>
            <p:cNvSpPr/>
            <p:nvPr/>
          </p:nvSpPr>
          <p:spPr>
            <a:xfrm>
              <a:off x="184542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6" name="Google Shape;6706;p47"/>
            <p:cNvSpPr/>
            <p:nvPr/>
          </p:nvSpPr>
          <p:spPr>
            <a:xfrm>
              <a:off x="19453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7" name="Google Shape;6707;p47"/>
            <p:cNvSpPr/>
            <p:nvPr/>
          </p:nvSpPr>
          <p:spPr>
            <a:xfrm>
              <a:off x="20453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8" name="Google Shape;6708;p47"/>
            <p:cNvSpPr/>
            <p:nvPr/>
          </p:nvSpPr>
          <p:spPr>
            <a:xfrm>
              <a:off x="21453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9" name="Google Shape;6709;p47"/>
            <p:cNvSpPr/>
            <p:nvPr/>
          </p:nvSpPr>
          <p:spPr>
            <a:xfrm>
              <a:off x="22453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0" name="Google Shape;6710;p47"/>
            <p:cNvSpPr/>
            <p:nvPr/>
          </p:nvSpPr>
          <p:spPr>
            <a:xfrm>
              <a:off x="234533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1" name="Google Shape;6711;p47"/>
            <p:cNvSpPr/>
            <p:nvPr/>
          </p:nvSpPr>
          <p:spPr>
            <a:xfrm>
              <a:off x="24452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2" name="Google Shape;6712;p47"/>
            <p:cNvSpPr/>
            <p:nvPr/>
          </p:nvSpPr>
          <p:spPr>
            <a:xfrm>
              <a:off x="25452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3" name="Google Shape;6713;p47"/>
            <p:cNvSpPr/>
            <p:nvPr/>
          </p:nvSpPr>
          <p:spPr>
            <a:xfrm>
              <a:off x="26452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4" name="Google Shape;6714;p47"/>
            <p:cNvSpPr/>
            <p:nvPr/>
          </p:nvSpPr>
          <p:spPr>
            <a:xfrm>
              <a:off x="27452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5" name="Google Shape;6715;p47"/>
            <p:cNvSpPr/>
            <p:nvPr/>
          </p:nvSpPr>
          <p:spPr>
            <a:xfrm>
              <a:off x="28452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6" name="Google Shape;6716;p47"/>
            <p:cNvSpPr/>
            <p:nvPr/>
          </p:nvSpPr>
          <p:spPr>
            <a:xfrm>
              <a:off x="294517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7" name="Google Shape;6717;p47"/>
            <p:cNvSpPr/>
            <p:nvPr/>
          </p:nvSpPr>
          <p:spPr>
            <a:xfrm>
              <a:off x="304516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8" name="Google Shape;6718;p47"/>
            <p:cNvSpPr/>
            <p:nvPr/>
          </p:nvSpPr>
          <p:spPr>
            <a:xfrm>
              <a:off x="74562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9" name="Google Shape;6719;p47"/>
            <p:cNvSpPr/>
            <p:nvPr/>
          </p:nvSpPr>
          <p:spPr>
            <a:xfrm>
              <a:off x="8455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0" name="Google Shape;6720;p47"/>
            <p:cNvSpPr/>
            <p:nvPr/>
          </p:nvSpPr>
          <p:spPr>
            <a:xfrm>
              <a:off x="9455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1" name="Google Shape;6721;p47"/>
            <p:cNvSpPr/>
            <p:nvPr/>
          </p:nvSpPr>
          <p:spPr>
            <a:xfrm>
              <a:off x="10455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2" name="Google Shape;6722;p47"/>
            <p:cNvSpPr/>
            <p:nvPr/>
          </p:nvSpPr>
          <p:spPr>
            <a:xfrm>
              <a:off x="11455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3" name="Google Shape;6723;p47"/>
            <p:cNvSpPr/>
            <p:nvPr/>
          </p:nvSpPr>
          <p:spPr>
            <a:xfrm>
              <a:off x="124553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4" name="Google Shape;6724;p47"/>
            <p:cNvSpPr/>
            <p:nvPr/>
          </p:nvSpPr>
          <p:spPr>
            <a:xfrm>
              <a:off x="13454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5" name="Google Shape;6725;p47"/>
            <p:cNvSpPr/>
            <p:nvPr/>
          </p:nvSpPr>
          <p:spPr>
            <a:xfrm>
              <a:off x="14454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6" name="Google Shape;6726;p47"/>
            <p:cNvSpPr/>
            <p:nvPr/>
          </p:nvSpPr>
          <p:spPr>
            <a:xfrm>
              <a:off x="15454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7" name="Google Shape;6727;p47"/>
            <p:cNvSpPr/>
            <p:nvPr/>
          </p:nvSpPr>
          <p:spPr>
            <a:xfrm>
              <a:off x="16454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8" name="Google Shape;6728;p47"/>
            <p:cNvSpPr/>
            <p:nvPr/>
          </p:nvSpPr>
          <p:spPr>
            <a:xfrm>
              <a:off x="17454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9" name="Google Shape;6729;p47"/>
            <p:cNvSpPr/>
            <p:nvPr/>
          </p:nvSpPr>
          <p:spPr>
            <a:xfrm>
              <a:off x="184542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0" name="Google Shape;6730;p47"/>
            <p:cNvSpPr/>
            <p:nvPr/>
          </p:nvSpPr>
          <p:spPr>
            <a:xfrm>
              <a:off x="19453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1" name="Google Shape;6731;p47"/>
            <p:cNvSpPr/>
            <p:nvPr/>
          </p:nvSpPr>
          <p:spPr>
            <a:xfrm>
              <a:off x="20453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2" name="Google Shape;6732;p47"/>
            <p:cNvSpPr/>
            <p:nvPr/>
          </p:nvSpPr>
          <p:spPr>
            <a:xfrm>
              <a:off x="21453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3" name="Google Shape;6733;p47"/>
            <p:cNvSpPr/>
            <p:nvPr/>
          </p:nvSpPr>
          <p:spPr>
            <a:xfrm>
              <a:off x="22453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4" name="Google Shape;6734;p47"/>
            <p:cNvSpPr/>
            <p:nvPr/>
          </p:nvSpPr>
          <p:spPr>
            <a:xfrm>
              <a:off x="234533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5" name="Google Shape;6735;p47"/>
            <p:cNvSpPr/>
            <p:nvPr/>
          </p:nvSpPr>
          <p:spPr>
            <a:xfrm>
              <a:off x="24452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6" name="Google Shape;6736;p47"/>
            <p:cNvSpPr/>
            <p:nvPr/>
          </p:nvSpPr>
          <p:spPr>
            <a:xfrm>
              <a:off x="25452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7" name="Google Shape;6737;p47"/>
            <p:cNvSpPr/>
            <p:nvPr/>
          </p:nvSpPr>
          <p:spPr>
            <a:xfrm>
              <a:off x="26452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8" name="Google Shape;6738;p47"/>
            <p:cNvSpPr/>
            <p:nvPr/>
          </p:nvSpPr>
          <p:spPr>
            <a:xfrm>
              <a:off x="27452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9" name="Google Shape;6739;p47"/>
            <p:cNvSpPr/>
            <p:nvPr/>
          </p:nvSpPr>
          <p:spPr>
            <a:xfrm>
              <a:off x="28452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0" name="Google Shape;6740;p47"/>
            <p:cNvSpPr/>
            <p:nvPr/>
          </p:nvSpPr>
          <p:spPr>
            <a:xfrm>
              <a:off x="294517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1" name="Google Shape;6741;p47"/>
            <p:cNvSpPr/>
            <p:nvPr/>
          </p:nvSpPr>
          <p:spPr>
            <a:xfrm>
              <a:off x="304516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2" name="Google Shape;6742;p47"/>
            <p:cNvSpPr/>
            <p:nvPr/>
          </p:nvSpPr>
          <p:spPr>
            <a:xfrm>
              <a:off x="74562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3" name="Google Shape;6743;p47"/>
            <p:cNvSpPr/>
            <p:nvPr/>
          </p:nvSpPr>
          <p:spPr>
            <a:xfrm>
              <a:off x="8455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4" name="Google Shape;6744;p47"/>
            <p:cNvSpPr/>
            <p:nvPr/>
          </p:nvSpPr>
          <p:spPr>
            <a:xfrm>
              <a:off x="9455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5" name="Google Shape;6745;p47"/>
            <p:cNvSpPr/>
            <p:nvPr/>
          </p:nvSpPr>
          <p:spPr>
            <a:xfrm>
              <a:off x="10455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6" name="Google Shape;6746;p47"/>
            <p:cNvSpPr/>
            <p:nvPr/>
          </p:nvSpPr>
          <p:spPr>
            <a:xfrm>
              <a:off x="11455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7" name="Google Shape;6747;p47"/>
            <p:cNvSpPr/>
            <p:nvPr/>
          </p:nvSpPr>
          <p:spPr>
            <a:xfrm>
              <a:off x="124553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8" name="Google Shape;6748;p47"/>
            <p:cNvSpPr/>
            <p:nvPr/>
          </p:nvSpPr>
          <p:spPr>
            <a:xfrm>
              <a:off x="13454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9" name="Google Shape;6749;p47"/>
            <p:cNvSpPr/>
            <p:nvPr/>
          </p:nvSpPr>
          <p:spPr>
            <a:xfrm>
              <a:off x="14454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0" name="Google Shape;6750;p47"/>
            <p:cNvSpPr/>
            <p:nvPr/>
          </p:nvSpPr>
          <p:spPr>
            <a:xfrm>
              <a:off x="15454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1" name="Google Shape;6751;p47"/>
            <p:cNvSpPr/>
            <p:nvPr/>
          </p:nvSpPr>
          <p:spPr>
            <a:xfrm>
              <a:off x="16454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2" name="Google Shape;6752;p47"/>
            <p:cNvSpPr/>
            <p:nvPr/>
          </p:nvSpPr>
          <p:spPr>
            <a:xfrm>
              <a:off x="17454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3" name="Google Shape;6753;p47"/>
            <p:cNvSpPr/>
            <p:nvPr/>
          </p:nvSpPr>
          <p:spPr>
            <a:xfrm>
              <a:off x="184542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4" name="Google Shape;6754;p47"/>
            <p:cNvSpPr/>
            <p:nvPr/>
          </p:nvSpPr>
          <p:spPr>
            <a:xfrm>
              <a:off x="19453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5" name="Google Shape;6755;p47"/>
            <p:cNvSpPr/>
            <p:nvPr/>
          </p:nvSpPr>
          <p:spPr>
            <a:xfrm>
              <a:off x="20453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6" name="Google Shape;6756;p47"/>
            <p:cNvSpPr/>
            <p:nvPr/>
          </p:nvSpPr>
          <p:spPr>
            <a:xfrm>
              <a:off x="21453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7" name="Google Shape;6757;p47"/>
            <p:cNvSpPr/>
            <p:nvPr/>
          </p:nvSpPr>
          <p:spPr>
            <a:xfrm>
              <a:off x="22453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8" name="Google Shape;6758;p47"/>
            <p:cNvSpPr/>
            <p:nvPr/>
          </p:nvSpPr>
          <p:spPr>
            <a:xfrm>
              <a:off x="234533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9" name="Google Shape;6759;p47"/>
            <p:cNvSpPr/>
            <p:nvPr/>
          </p:nvSpPr>
          <p:spPr>
            <a:xfrm>
              <a:off x="24452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0" name="Google Shape;6760;p47"/>
            <p:cNvSpPr/>
            <p:nvPr/>
          </p:nvSpPr>
          <p:spPr>
            <a:xfrm>
              <a:off x="25452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1" name="Google Shape;6761;p47"/>
            <p:cNvSpPr/>
            <p:nvPr/>
          </p:nvSpPr>
          <p:spPr>
            <a:xfrm>
              <a:off x="26452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2" name="Google Shape;6762;p47"/>
            <p:cNvSpPr/>
            <p:nvPr/>
          </p:nvSpPr>
          <p:spPr>
            <a:xfrm>
              <a:off x="27452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3" name="Google Shape;6763;p47"/>
            <p:cNvSpPr/>
            <p:nvPr/>
          </p:nvSpPr>
          <p:spPr>
            <a:xfrm>
              <a:off x="28452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4" name="Google Shape;6764;p47"/>
            <p:cNvSpPr/>
            <p:nvPr/>
          </p:nvSpPr>
          <p:spPr>
            <a:xfrm>
              <a:off x="294517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5" name="Google Shape;6765;p47"/>
            <p:cNvSpPr/>
            <p:nvPr/>
          </p:nvSpPr>
          <p:spPr>
            <a:xfrm>
              <a:off x="304516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6" name="Google Shape;6766;p47"/>
            <p:cNvSpPr/>
            <p:nvPr/>
          </p:nvSpPr>
          <p:spPr>
            <a:xfrm>
              <a:off x="74562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7" name="Google Shape;6767;p47"/>
            <p:cNvSpPr/>
            <p:nvPr/>
          </p:nvSpPr>
          <p:spPr>
            <a:xfrm>
              <a:off x="8455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8" name="Google Shape;6768;p47"/>
            <p:cNvSpPr/>
            <p:nvPr/>
          </p:nvSpPr>
          <p:spPr>
            <a:xfrm>
              <a:off x="9455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9" name="Google Shape;6769;p47"/>
            <p:cNvSpPr/>
            <p:nvPr/>
          </p:nvSpPr>
          <p:spPr>
            <a:xfrm>
              <a:off x="10455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0" name="Google Shape;6770;p47"/>
            <p:cNvSpPr/>
            <p:nvPr/>
          </p:nvSpPr>
          <p:spPr>
            <a:xfrm>
              <a:off x="11455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1" name="Google Shape;6771;p47"/>
            <p:cNvSpPr/>
            <p:nvPr/>
          </p:nvSpPr>
          <p:spPr>
            <a:xfrm>
              <a:off x="124553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2" name="Google Shape;6772;p47"/>
            <p:cNvSpPr/>
            <p:nvPr/>
          </p:nvSpPr>
          <p:spPr>
            <a:xfrm>
              <a:off x="13454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3" name="Google Shape;6773;p47"/>
            <p:cNvSpPr/>
            <p:nvPr/>
          </p:nvSpPr>
          <p:spPr>
            <a:xfrm>
              <a:off x="14454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4" name="Google Shape;6774;p47"/>
            <p:cNvSpPr/>
            <p:nvPr/>
          </p:nvSpPr>
          <p:spPr>
            <a:xfrm>
              <a:off x="15454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5" name="Google Shape;6775;p47"/>
            <p:cNvSpPr/>
            <p:nvPr/>
          </p:nvSpPr>
          <p:spPr>
            <a:xfrm>
              <a:off x="16454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6" name="Google Shape;6776;p47"/>
            <p:cNvSpPr/>
            <p:nvPr/>
          </p:nvSpPr>
          <p:spPr>
            <a:xfrm>
              <a:off x="17454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7" name="Google Shape;6777;p47"/>
            <p:cNvSpPr/>
            <p:nvPr/>
          </p:nvSpPr>
          <p:spPr>
            <a:xfrm>
              <a:off x="184542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8" name="Google Shape;6778;p47"/>
            <p:cNvSpPr/>
            <p:nvPr/>
          </p:nvSpPr>
          <p:spPr>
            <a:xfrm>
              <a:off x="19453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9" name="Google Shape;6779;p47"/>
            <p:cNvSpPr/>
            <p:nvPr/>
          </p:nvSpPr>
          <p:spPr>
            <a:xfrm>
              <a:off x="20453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0" name="Google Shape;6780;p47"/>
            <p:cNvSpPr/>
            <p:nvPr/>
          </p:nvSpPr>
          <p:spPr>
            <a:xfrm>
              <a:off x="21453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1" name="Google Shape;6781;p47"/>
            <p:cNvSpPr/>
            <p:nvPr/>
          </p:nvSpPr>
          <p:spPr>
            <a:xfrm>
              <a:off x="22453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2" name="Google Shape;6782;p47"/>
            <p:cNvSpPr/>
            <p:nvPr/>
          </p:nvSpPr>
          <p:spPr>
            <a:xfrm>
              <a:off x="234533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3" name="Google Shape;6783;p47"/>
            <p:cNvSpPr/>
            <p:nvPr/>
          </p:nvSpPr>
          <p:spPr>
            <a:xfrm>
              <a:off x="24452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4" name="Google Shape;6784;p47"/>
            <p:cNvSpPr/>
            <p:nvPr/>
          </p:nvSpPr>
          <p:spPr>
            <a:xfrm>
              <a:off x="25452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5" name="Google Shape;6785;p47"/>
            <p:cNvSpPr/>
            <p:nvPr/>
          </p:nvSpPr>
          <p:spPr>
            <a:xfrm>
              <a:off x="26452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6" name="Google Shape;6786;p47"/>
            <p:cNvSpPr/>
            <p:nvPr/>
          </p:nvSpPr>
          <p:spPr>
            <a:xfrm>
              <a:off x="27452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7" name="Google Shape;6787;p47"/>
            <p:cNvSpPr/>
            <p:nvPr/>
          </p:nvSpPr>
          <p:spPr>
            <a:xfrm>
              <a:off x="28452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8" name="Google Shape;6788;p47"/>
            <p:cNvSpPr/>
            <p:nvPr/>
          </p:nvSpPr>
          <p:spPr>
            <a:xfrm>
              <a:off x="294517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9" name="Google Shape;6789;p47"/>
            <p:cNvSpPr/>
            <p:nvPr/>
          </p:nvSpPr>
          <p:spPr>
            <a:xfrm>
              <a:off x="304516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0" name="Google Shape;6790;p47"/>
            <p:cNvSpPr/>
            <p:nvPr/>
          </p:nvSpPr>
          <p:spPr>
            <a:xfrm>
              <a:off x="74562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1" name="Google Shape;6791;p47"/>
            <p:cNvSpPr/>
            <p:nvPr/>
          </p:nvSpPr>
          <p:spPr>
            <a:xfrm>
              <a:off x="8455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2" name="Google Shape;6792;p47"/>
            <p:cNvSpPr/>
            <p:nvPr/>
          </p:nvSpPr>
          <p:spPr>
            <a:xfrm>
              <a:off x="9455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3" name="Google Shape;6793;p47"/>
            <p:cNvSpPr/>
            <p:nvPr/>
          </p:nvSpPr>
          <p:spPr>
            <a:xfrm>
              <a:off x="10455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4" name="Google Shape;6794;p47"/>
            <p:cNvSpPr/>
            <p:nvPr/>
          </p:nvSpPr>
          <p:spPr>
            <a:xfrm>
              <a:off x="11455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5" name="Google Shape;6795;p47"/>
            <p:cNvSpPr/>
            <p:nvPr/>
          </p:nvSpPr>
          <p:spPr>
            <a:xfrm>
              <a:off x="124553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6" name="Google Shape;6796;p47"/>
            <p:cNvSpPr/>
            <p:nvPr/>
          </p:nvSpPr>
          <p:spPr>
            <a:xfrm>
              <a:off x="13454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7" name="Google Shape;6797;p47"/>
            <p:cNvSpPr/>
            <p:nvPr/>
          </p:nvSpPr>
          <p:spPr>
            <a:xfrm>
              <a:off x="14454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8" name="Google Shape;6798;p47"/>
            <p:cNvSpPr/>
            <p:nvPr/>
          </p:nvSpPr>
          <p:spPr>
            <a:xfrm>
              <a:off x="15454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9" name="Google Shape;6799;p47"/>
            <p:cNvSpPr/>
            <p:nvPr/>
          </p:nvSpPr>
          <p:spPr>
            <a:xfrm>
              <a:off x="16454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0" name="Google Shape;6800;p47"/>
            <p:cNvSpPr/>
            <p:nvPr/>
          </p:nvSpPr>
          <p:spPr>
            <a:xfrm>
              <a:off x="17454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1" name="Google Shape;6801;p47"/>
            <p:cNvSpPr/>
            <p:nvPr/>
          </p:nvSpPr>
          <p:spPr>
            <a:xfrm>
              <a:off x="184542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2" name="Google Shape;6802;p47"/>
            <p:cNvSpPr/>
            <p:nvPr/>
          </p:nvSpPr>
          <p:spPr>
            <a:xfrm>
              <a:off x="19453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3" name="Google Shape;6803;p47"/>
            <p:cNvSpPr/>
            <p:nvPr/>
          </p:nvSpPr>
          <p:spPr>
            <a:xfrm>
              <a:off x="20453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4" name="Google Shape;6804;p47"/>
            <p:cNvSpPr/>
            <p:nvPr/>
          </p:nvSpPr>
          <p:spPr>
            <a:xfrm>
              <a:off x="21453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5" name="Google Shape;6805;p47"/>
            <p:cNvSpPr/>
            <p:nvPr/>
          </p:nvSpPr>
          <p:spPr>
            <a:xfrm>
              <a:off x="22453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6" name="Google Shape;6806;p47"/>
            <p:cNvSpPr/>
            <p:nvPr/>
          </p:nvSpPr>
          <p:spPr>
            <a:xfrm>
              <a:off x="234533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7" name="Google Shape;6807;p47"/>
            <p:cNvSpPr/>
            <p:nvPr/>
          </p:nvSpPr>
          <p:spPr>
            <a:xfrm>
              <a:off x="24452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8" name="Google Shape;6808;p47"/>
            <p:cNvSpPr/>
            <p:nvPr/>
          </p:nvSpPr>
          <p:spPr>
            <a:xfrm>
              <a:off x="25452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9" name="Google Shape;6809;p47"/>
            <p:cNvSpPr/>
            <p:nvPr/>
          </p:nvSpPr>
          <p:spPr>
            <a:xfrm>
              <a:off x="26452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0" name="Google Shape;6810;p47"/>
            <p:cNvSpPr/>
            <p:nvPr/>
          </p:nvSpPr>
          <p:spPr>
            <a:xfrm>
              <a:off x="27452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1" name="Google Shape;6811;p47"/>
            <p:cNvSpPr/>
            <p:nvPr/>
          </p:nvSpPr>
          <p:spPr>
            <a:xfrm>
              <a:off x="28452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2" name="Google Shape;6812;p47"/>
            <p:cNvSpPr/>
            <p:nvPr/>
          </p:nvSpPr>
          <p:spPr>
            <a:xfrm>
              <a:off x="294517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3" name="Google Shape;6813;p47"/>
            <p:cNvSpPr/>
            <p:nvPr/>
          </p:nvSpPr>
          <p:spPr>
            <a:xfrm>
              <a:off x="304516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4" name="Google Shape;6814;p47"/>
            <p:cNvSpPr/>
            <p:nvPr/>
          </p:nvSpPr>
          <p:spPr>
            <a:xfrm>
              <a:off x="314515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5" name="Google Shape;6815;p47"/>
            <p:cNvSpPr/>
            <p:nvPr/>
          </p:nvSpPr>
          <p:spPr>
            <a:xfrm>
              <a:off x="324514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6" name="Google Shape;6816;p47"/>
            <p:cNvSpPr/>
            <p:nvPr/>
          </p:nvSpPr>
          <p:spPr>
            <a:xfrm>
              <a:off x="457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7" name="Google Shape;6817;p47"/>
            <p:cNvSpPr/>
            <p:nvPr/>
          </p:nvSpPr>
          <p:spPr>
            <a:xfrm>
              <a:off x="1457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8" name="Google Shape;6818;p47"/>
            <p:cNvSpPr/>
            <p:nvPr/>
          </p:nvSpPr>
          <p:spPr>
            <a:xfrm>
              <a:off x="24572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9" name="Google Shape;6819;p47"/>
            <p:cNvSpPr/>
            <p:nvPr/>
          </p:nvSpPr>
          <p:spPr>
            <a:xfrm>
              <a:off x="34566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0" name="Google Shape;6820;p47"/>
            <p:cNvSpPr/>
            <p:nvPr/>
          </p:nvSpPr>
          <p:spPr>
            <a:xfrm>
              <a:off x="44565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1" name="Google Shape;6821;p47"/>
            <p:cNvSpPr/>
            <p:nvPr/>
          </p:nvSpPr>
          <p:spPr>
            <a:xfrm>
              <a:off x="54564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2" name="Google Shape;6822;p47"/>
            <p:cNvSpPr/>
            <p:nvPr/>
          </p:nvSpPr>
          <p:spPr>
            <a:xfrm>
              <a:off x="6456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3" name="Google Shape;6823;p47"/>
            <p:cNvSpPr/>
            <p:nvPr/>
          </p:nvSpPr>
          <p:spPr>
            <a:xfrm>
              <a:off x="74562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4" name="Google Shape;6824;p47"/>
            <p:cNvSpPr/>
            <p:nvPr/>
          </p:nvSpPr>
          <p:spPr>
            <a:xfrm>
              <a:off x="8455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5" name="Google Shape;6825;p47"/>
            <p:cNvSpPr/>
            <p:nvPr/>
          </p:nvSpPr>
          <p:spPr>
            <a:xfrm>
              <a:off x="9455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6" name="Google Shape;6826;p47"/>
            <p:cNvSpPr/>
            <p:nvPr/>
          </p:nvSpPr>
          <p:spPr>
            <a:xfrm>
              <a:off x="10455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7" name="Google Shape;6827;p47"/>
            <p:cNvSpPr/>
            <p:nvPr/>
          </p:nvSpPr>
          <p:spPr>
            <a:xfrm>
              <a:off x="11455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8" name="Google Shape;6828;p47"/>
            <p:cNvSpPr/>
            <p:nvPr/>
          </p:nvSpPr>
          <p:spPr>
            <a:xfrm>
              <a:off x="124553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9" name="Google Shape;6829;p47"/>
            <p:cNvSpPr/>
            <p:nvPr/>
          </p:nvSpPr>
          <p:spPr>
            <a:xfrm>
              <a:off x="13454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0" name="Google Shape;6830;p47"/>
            <p:cNvSpPr/>
            <p:nvPr/>
          </p:nvSpPr>
          <p:spPr>
            <a:xfrm>
              <a:off x="14454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1" name="Google Shape;6831;p47"/>
            <p:cNvSpPr/>
            <p:nvPr/>
          </p:nvSpPr>
          <p:spPr>
            <a:xfrm>
              <a:off x="15454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2" name="Google Shape;6832;p47"/>
            <p:cNvSpPr/>
            <p:nvPr/>
          </p:nvSpPr>
          <p:spPr>
            <a:xfrm>
              <a:off x="16454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3" name="Google Shape;6833;p47"/>
            <p:cNvSpPr/>
            <p:nvPr/>
          </p:nvSpPr>
          <p:spPr>
            <a:xfrm>
              <a:off x="17454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4" name="Google Shape;6834;p47"/>
            <p:cNvSpPr/>
            <p:nvPr/>
          </p:nvSpPr>
          <p:spPr>
            <a:xfrm>
              <a:off x="18454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5" name="Google Shape;6835;p47"/>
            <p:cNvSpPr/>
            <p:nvPr/>
          </p:nvSpPr>
          <p:spPr>
            <a:xfrm>
              <a:off x="19453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6" name="Google Shape;6836;p47"/>
            <p:cNvSpPr/>
            <p:nvPr/>
          </p:nvSpPr>
          <p:spPr>
            <a:xfrm>
              <a:off x="20453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7" name="Google Shape;6837;p47"/>
            <p:cNvSpPr/>
            <p:nvPr/>
          </p:nvSpPr>
          <p:spPr>
            <a:xfrm>
              <a:off x="21453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8" name="Google Shape;6838;p47"/>
            <p:cNvSpPr/>
            <p:nvPr/>
          </p:nvSpPr>
          <p:spPr>
            <a:xfrm>
              <a:off x="22453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9" name="Google Shape;6839;p47"/>
            <p:cNvSpPr/>
            <p:nvPr/>
          </p:nvSpPr>
          <p:spPr>
            <a:xfrm>
              <a:off x="23453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0" name="Google Shape;6840;p47"/>
            <p:cNvSpPr/>
            <p:nvPr/>
          </p:nvSpPr>
          <p:spPr>
            <a:xfrm>
              <a:off x="24452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1" name="Google Shape;6841;p47"/>
            <p:cNvSpPr/>
            <p:nvPr/>
          </p:nvSpPr>
          <p:spPr>
            <a:xfrm>
              <a:off x="25452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2" name="Google Shape;6842;p47"/>
            <p:cNvSpPr/>
            <p:nvPr/>
          </p:nvSpPr>
          <p:spPr>
            <a:xfrm>
              <a:off x="26452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3" name="Google Shape;6843;p47"/>
            <p:cNvSpPr/>
            <p:nvPr/>
          </p:nvSpPr>
          <p:spPr>
            <a:xfrm>
              <a:off x="27452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4" name="Google Shape;6844;p47"/>
            <p:cNvSpPr/>
            <p:nvPr/>
          </p:nvSpPr>
          <p:spPr>
            <a:xfrm>
              <a:off x="28452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5" name="Google Shape;6845;p47"/>
            <p:cNvSpPr/>
            <p:nvPr/>
          </p:nvSpPr>
          <p:spPr>
            <a:xfrm>
              <a:off x="294517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6" name="Google Shape;6846;p47"/>
            <p:cNvSpPr/>
            <p:nvPr/>
          </p:nvSpPr>
          <p:spPr>
            <a:xfrm>
              <a:off x="304516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7" name="Google Shape;6847;p47"/>
            <p:cNvSpPr/>
            <p:nvPr/>
          </p:nvSpPr>
          <p:spPr>
            <a:xfrm>
              <a:off x="314515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8" name="Google Shape;6848;p47"/>
            <p:cNvSpPr/>
            <p:nvPr/>
          </p:nvSpPr>
          <p:spPr>
            <a:xfrm>
              <a:off x="324514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9" name="Google Shape;6849;p47"/>
            <p:cNvSpPr/>
            <p:nvPr/>
          </p:nvSpPr>
          <p:spPr>
            <a:xfrm>
              <a:off x="334514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0" name="Google Shape;6850;p47"/>
            <p:cNvSpPr/>
            <p:nvPr/>
          </p:nvSpPr>
          <p:spPr>
            <a:xfrm>
              <a:off x="344508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1" name="Google Shape;6851;p47"/>
            <p:cNvSpPr/>
            <p:nvPr/>
          </p:nvSpPr>
          <p:spPr>
            <a:xfrm>
              <a:off x="354507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2" name="Google Shape;6852;p47"/>
            <p:cNvSpPr/>
            <p:nvPr/>
          </p:nvSpPr>
          <p:spPr>
            <a:xfrm>
              <a:off x="364506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3" name="Google Shape;6853;p47"/>
            <p:cNvSpPr/>
            <p:nvPr/>
          </p:nvSpPr>
          <p:spPr>
            <a:xfrm>
              <a:off x="374505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4" name="Google Shape;6854;p47"/>
            <p:cNvSpPr/>
            <p:nvPr/>
          </p:nvSpPr>
          <p:spPr>
            <a:xfrm>
              <a:off x="457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5" name="Google Shape;6855;p47"/>
            <p:cNvSpPr/>
            <p:nvPr/>
          </p:nvSpPr>
          <p:spPr>
            <a:xfrm>
              <a:off x="1457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6" name="Google Shape;6856;p47"/>
            <p:cNvSpPr/>
            <p:nvPr/>
          </p:nvSpPr>
          <p:spPr>
            <a:xfrm>
              <a:off x="24572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7" name="Google Shape;6857;p47"/>
            <p:cNvSpPr/>
            <p:nvPr/>
          </p:nvSpPr>
          <p:spPr>
            <a:xfrm>
              <a:off x="34566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8" name="Google Shape;6858;p47"/>
            <p:cNvSpPr/>
            <p:nvPr/>
          </p:nvSpPr>
          <p:spPr>
            <a:xfrm>
              <a:off x="44565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9" name="Google Shape;6859;p47"/>
            <p:cNvSpPr/>
            <p:nvPr/>
          </p:nvSpPr>
          <p:spPr>
            <a:xfrm>
              <a:off x="54564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0" name="Google Shape;6860;p47"/>
            <p:cNvSpPr/>
            <p:nvPr/>
          </p:nvSpPr>
          <p:spPr>
            <a:xfrm>
              <a:off x="6456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1" name="Google Shape;6861;p47"/>
            <p:cNvSpPr/>
            <p:nvPr/>
          </p:nvSpPr>
          <p:spPr>
            <a:xfrm>
              <a:off x="74562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2" name="Google Shape;6862;p47"/>
            <p:cNvSpPr/>
            <p:nvPr/>
          </p:nvSpPr>
          <p:spPr>
            <a:xfrm>
              <a:off x="8455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3" name="Google Shape;6863;p47"/>
            <p:cNvSpPr/>
            <p:nvPr/>
          </p:nvSpPr>
          <p:spPr>
            <a:xfrm>
              <a:off x="9455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4" name="Google Shape;6864;p47"/>
            <p:cNvSpPr/>
            <p:nvPr/>
          </p:nvSpPr>
          <p:spPr>
            <a:xfrm>
              <a:off x="10455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5" name="Google Shape;6865;p47"/>
            <p:cNvSpPr/>
            <p:nvPr/>
          </p:nvSpPr>
          <p:spPr>
            <a:xfrm>
              <a:off x="11455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6" name="Google Shape;6866;p47"/>
            <p:cNvSpPr/>
            <p:nvPr/>
          </p:nvSpPr>
          <p:spPr>
            <a:xfrm>
              <a:off x="12455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7" name="Google Shape;6867;p47"/>
            <p:cNvSpPr/>
            <p:nvPr/>
          </p:nvSpPr>
          <p:spPr>
            <a:xfrm>
              <a:off x="13454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8" name="Google Shape;6868;p47"/>
            <p:cNvSpPr/>
            <p:nvPr/>
          </p:nvSpPr>
          <p:spPr>
            <a:xfrm>
              <a:off x="14454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9" name="Google Shape;6869;p47"/>
            <p:cNvSpPr/>
            <p:nvPr/>
          </p:nvSpPr>
          <p:spPr>
            <a:xfrm>
              <a:off x="15454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0" name="Google Shape;6870;p47"/>
            <p:cNvSpPr/>
            <p:nvPr/>
          </p:nvSpPr>
          <p:spPr>
            <a:xfrm>
              <a:off x="16454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1" name="Google Shape;6871;p47"/>
            <p:cNvSpPr/>
            <p:nvPr/>
          </p:nvSpPr>
          <p:spPr>
            <a:xfrm>
              <a:off x="17454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2" name="Google Shape;6872;p47"/>
            <p:cNvSpPr/>
            <p:nvPr/>
          </p:nvSpPr>
          <p:spPr>
            <a:xfrm>
              <a:off x="18454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3" name="Google Shape;6873;p47"/>
            <p:cNvSpPr/>
            <p:nvPr/>
          </p:nvSpPr>
          <p:spPr>
            <a:xfrm>
              <a:off x="19453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4" name="Google Shape;6874;p47"/>
            <p:cNvSpPr/>
            <p:nvPr/>
          </p:nvSpPr>
          <p:spPr>
            <a:xfrm>
              <a:off x="20453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5" name="Google Shape;6875;p47"/>
            <p:cNvSpPr/>
            <p:nvPr/>
          </p:nvSpPr>
          <p:spPr>
            <a:xfrm>
              <a:off x="21453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6" name="Google Shape;6876;p47"/>
            <p:cNvSpPr/>
            <p:nvPr/>
          </p:nvSpPr>
          <p:spPr>
            <a:xfrm>
              <a:off x="22453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7" name="Google Shape;6877;p47"/>
            <p:cNvSpPr/>
            <p:nvPr/>
          </p:nvSpPr>
          <p:spPr>
            <a:xfrm>
              <a:off x="23453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8" name="Google Shape;6878;p47"/>
            <p:cNvSpPr/>
            <p:nvPr/>
          </p:nvSpPr>
          <p:spPr>
            <a:xfrm>
              <a:off x="24452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9" name="Google Shape;6879;p47"/>
            <p:cNvSpPr/>
            <p:nvPr/>
          </p:nvSpPr>
          <p:spPr>
            <a:xfrm>
              <a:off x="25452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0" name="Google Shape;6880;p47"/>
            <p:cNvSpPr/>
            <p:nvPr/>
          </p:nvSpPr>
          <p:spPr>
            <a:xfrm>
              <a:off x="26452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1" name="Google Shape;6881;p47"/>
            <p:cNvSpPr/>
            <p:nvPr/>
          </p:nvSpPr>
          <p:spPr>
            <a:xfrm>
              <a:off x="27452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2" name="Google Shape;6882;p47"/>
            <p:cNvSpPr/>
            <p:nvPr/>
          </p:nvSpPr>
          <p:spPr>
            <a:xfrm>
              <a:off x="28452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3" name="Google Shape;6883;p47"/>
            <p:cNvSpPr/>
            <p:nvPr/>
          </p:nvSpPr>
          <p:spPr>
            <a:xfrm>
              <a:off x="294517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4" name="Google Shape;6884;p47"/>
            <p:cNvSpPr/>
            <p:nvPr/>
          </p:nvSpPr>
          <p:spPr>
            <a:xfrm>
              <a:off x="304516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5" name="Google Shape;6885;p47"/>
            <p:cNvSpPr/>
            <p:nvPr/>
          </p:nvSpPr>
          <p:spPr>
            <a:xfrm>
              <a:off x="314515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6" name="Google Shape;6886;p47"/>
            <p:cNvSpPr/>
            <p:nvPr/>
          </p:nvSpPr>
          <p:spPr>
            <a:xfrm>
              <a:off x="324514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7" name="Google Shape;6887;p47"/>
            <p:cNvSpPr/>
            <p:nvPr/>
          </p:nvSpPr>
          <p:spPr>
            <a:xfrm>
              <a:off x="334514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8" name="Google Shape;6888;p47"/>
            <p:cNvSpPr/>
            <p:nvPr/>
          </p:nvSpPr>
          <p:spPr>
            <a:xfrm>
              <a:off x="344508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9" name="Google Shape;6889;p47"/>
            <p:cNvSpPr/>
            <p:nvPr/>
          </p:nvSpPr>
          <p:spPr>
            <a:xfrm>
              <a:off x="354507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0" name="Google Shape;6890;p47"/>
            <p:cNvSpPr/>
            <p:nvPr/>
          </p:nvSpPr>
          <p:spPr>
            <a:xfrm>
              <a:off x="364506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1" name="Google Shape;6891;p47"/>
            <p:cNvSpPr/>
            <p:nvPr/>
          </p:nvSpPr>
          <p:spPr>
            <a:xfrm>
              <a:off x="374505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2" name="Google Shape;6892;p47"/>
            <p:cNvSpPr/>
            <p:nvPr/>
          </p:nvSpPr>
          <p:spPr>
            <a:xfrm>
              <a:off x="457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3" name="Google Shape;6893;p47"/>
            <p:cNvSpPr/>
            <p:nvPr/>
          </p:nvSpPr>
          <p:spPr>
            <a:xfrm>
              <a:off x="1457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4" name="Google Shape;6894;p47"/>
            <p:cNvSpPr/>
            <p:nvPr/>
          </p:nvSpPr>
          <p:spPr>
            <a:xfrm>
              <a:off x="24572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5" name="Google Shape;6895;p47"/>
            <p:cNvSpPr/>
            <p:nvPr/>
          </p:nvSpPr>
          <p:spPr>
            <a:xfrm>
              <a:off x="34566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6" name="Google Shape;6896;p47"/>
            <p:cNvSpPr/>
            <p:nvPr/>
          </p:nvSpPr>
          <p:spPr>
            <a:xfrm>
              <a:off x="44565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7" name="Google Shape;6897;p47"/>
            <p:cNvSpPr/>
            <p:nvPr/>
          </p:nvSpPr>
          <p:spPr>
            <a:xfrm>
              <a:off x="54564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8" name="Google Shape;6898;p47"/>
            <p:cNvSpPr/>
            <p:nvPr/>
          </p:nvSpPr>
          <p:spPr>
            <a:xfrm>
              <a:off x="6456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9" name="Google Shape;6899;p47"/>
            <p:cNvSpPr/>
            <p:nvPr/>
          </p:nvSpPr>
          <p:spPr>
            <a:xfrm>
              <a:off x="74562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0" name="Google Shape;6900;p47"/>
            <p:cNvSpPr/>
            <p:nvPr/>
          </p:nvSpPr>
          <p:spPr>
            <a:xfrm>
              <a:off x="8455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1" name="Google Shape;6901;p47"/>
            <p:cNvSpPr/>
            <p:nvPr/>
          </p:nvSpPr>
          <p:spPr>
            <a:xfrm>
              <a:off x="9455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2" name="Google Shape;6902;p47"/>
            <p:cNvSpPr/>
            <p:nvPr/>
          </p:nvSpPr>
          <p:spPr>
            <a:xfrm>
              <a:off x="10455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3" name="Google Shape;6903;p47"/>
            <p:cNvSpPr/>
            <p:nvPr/>
          </p:nvSpPr>
          <p:spPr>
            <a:xfrm>
              <a:off x="11455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4" name="Google Shape;6904;p47"/>
            <p:cNvSpPr/>
            <p:nvPr/>
          </p:nvSpPr>
          <p:spPr>
            <a:xfrm>
              <a:off x="12455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5" name="Google Shape;6905;p47"/>
            <p:cNvSpPr/>
            <p:nvPr/>
          </p:nvSpPr>
          <p:spPr>
            <a:xfrm>
              <a:off x="13454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6" name="Google Shape;6906;p47"/>
            <p:cNvSpPr/>
            <p:nvPr/>
          </p:nvSpPr>
          <p:spPr>
            <a:xfrm>
              <a:off x="14454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7" name="Google Shape;6907;p47"/>
            <p:cNvSpPr/>
            <p:nvPr/>
          </p:nvSpPr>
          <p:spPr>
            <a:xfrm>
              <a:off x="15454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8" name="Google Shape;6908;p47"/>
            <p:cNvSpPr/>
            <p:nvPr/>
          </p:nvSpPr>
          <p:spPr>
            <a:xfrm>
              <a:off x="16454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9" name="Google Shape;6909;p47"/>
            <p:cNvSpPr/>
            <p:nvPr/>
          </p:nvSpPr>
          <p:spPr>
            <a:xfrm>
              <a:off x="17454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0" name="Google Shape;6910;p47"/>
            <p:cNvSpPr/>
            <p:nvPr/>
          </p:nvSpPr>
          <p:spPr>
            <a:xfrm>
              <a:off x="18454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1" name="Google Shape;6911;p47"/>
            <p:cNvSpPr/>
            <p:nvPr/>
          </p:nvSpPr>
          <p:spPr>
            <a:xfrm>
              <a:off x="19453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2" name="Google Shape;6912;p47"/>
            <p:cNvSpPr/>
            <p:nvPr/>
          </p:nvSpPr>
          <p:spPr>
            <a:xfrm>
              <a:off x="20453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3" name="Google Shape;6913;p47"/>
            <p:cNvSpPr/>
            <p:nvPr/>
          </p:nvSpPr>
          <p:spPr>
            <a:xfrm>
              <a:off x="21453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4" name="Google Shape;6914;p47"/>
            <p:cNvSpPr/>
            <p:nvPr/>
          </p:nvSpPr>
          <p:spPr>
            <a:xfrm>
              <a:off x="22453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5" name="Google Shape;6915;p47"/>
            <p:cNvSpPr/>
            <p:nvPr/>
          </p:nvSpPr>
          <p:spPr>
            <a:xfrm>
              <a:off x="23453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6" name="Google Shape;6916;p47"/>
            <p:cNvSpPr/>
            <p:nvPr/>
          </p:nvSpPr>
          <p:spPr>
            <a:xfrm>
              <a:off x="24452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7" name="Google Shape;6917;p47"/>
            <p:cNvSpPr/>
            <p:nvPr/>
          </p:nvSpPr>
          <p:spPr>
            <a:xfrm>
              <a:off x="25452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8" name="Google Shape;6918;p47"/>
            <p:cNvSpPr/>
            <p:nvPr/>
          </p:nvSpPr>
          <p:spPr>
            <a:xfrm>
              <a:off x="26452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9" name="Google Shape;6919;p47"/>
            <p:cNvSpPr/>
            <p:nvPr/>
          </p:nvSpPr>
          <p:spPr>
            <a:xfrm>
              <a:off x="27452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0" name="Google Shape;6920;p47"/>
            <p:cNvSpPr/>
            <p:nvPr/>
          </p:nvSpPr>
          <p:spPr>
            <a:xfrm>
              <a:off x="28452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1" name="Google Shape;6921;p47"/>
            <p:cNvSpPr/>
            <p:nvPr/>
          </p:nvSpPr>
          <p:spPr>
            <a:xfrm>
              <a:off x="294517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2" name="Google Shape;6922;p47"/>
            <p:cNvSpPr/>
            <p:nvPr/>
          </p:nvSpPr>
          <p:spPr>
            <a:xfrm>
              <a:off x="304516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3" name="Google Shape;6923;p47"/>
            <p:cNvSpPr/>
            <p:nvPr/>
          </p:nvSpPr>
          <p:spPr>
            <a:xfrm>
              <a:off x="314515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4" name="Google Shape;6924;p47"/>
            <p:cNvSpPr/>
            <p:nvPr/>
          </p:nvSpPr>
          <p:spPr>
            <a:xfrm>
              <a:off x="324514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5" name="Google Shape;6925;p47"/>
            <p:cNvSpPr/>
            <p:nvPr/>
          </p:nvSpPr>
          <p:spPr>
            <a:xfrm>
              <a:off x="334514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6" name="Google Shape;6926;p47"/>
            <p:cNvSpPr/>
            <p:nvPr/>
          </p:nvSpPr>
          <p:spPr>
            <a:xfrm>
              <a:off x="344508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7" name="Google Shape;6927;p47"/>
            <p:cNvSpPr/>
            <p:nvPr/>
          </p:nvSpPr>
          <p:spPr>
            <a:xfrm>
              <a:off x="354507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8" name="Google Shape;6928;p47"/>
            <p:cNvSpPr/>
            <p:nvPr/>
          </p:nvSpPr>
          <p:spPr>
            <a:xfrm>
              <a:off x="364506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9" name="Google Shape;6929;p47"/>
            <p:cNvSpPr/>
            <p:nvPr/>
          </p:nvSpPr>
          <p:spPr>
            <a:xfrm>
              <a:off x="374505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0" name="Google Shape;6930;p47"/>
            <p:cNvSpPr/>
            <p:nvPr/>
          </p:nvSpPr>
          <p:spPr>
            <a:xfrm>
              <a:off x="457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1" name="Google Shape;6931;p47"/>
            <p:cNvSpPr/>
            <p:nvPr/>
          </p:nvSpPr>
          <p:spPr>
            <a:xfrm>
              <a:off x="1457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2" name="Google Shape;6932;p47"/>
            <p:cNvSpPr/>
            <p:nvPr/>
          </p:nvSpPr>
          <p:spPr>
            <a:xfrm>
              <a:off x="24572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3" name="Google Shape;6933;p47"/>
            <p:cNvSpPr/>
            <p:nvPr/>
          </p:nvSpPr>
          <p:spPr>
            <a:xfrm>
              <a:off x="34566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4" name="Google Shape;6934;p47"/>
            <p:cNvSpPr/>
            <p:nvPr/>
          </p:nvSpPr>
          <p:spPr>
            <a:xfrm>
              <a:off x="44565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5" name="Google Shape;6935;p47"/>
            <p:cNvSpPr/>
            <p:nvPr/>
          </p:nvSpPr>
          <p:spPr>
            <a:xfrm>
              <a:off x="54564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6" name="Google Shape;6936;p47"/>
            <p:cNvSpPr/>
            <p:nvPr/>
          </p:nvSpPr>
          <p:spPr>
            <a:xfrm>
              <a:off x="6456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7" name="Google Shape;6937;p47"/>
            <p:cNvSpPr/>
            <p:nvPr/>
          </p:nvSpPr>
          <p:spPr>
            <a:xfrm>
              <a:off x="74562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8" name="Google Shape;6938;p47"/>
            <p:cNvSpPr/>
            <p:nvPr/>
          </p:nvSpPr>
          <p:spPr>
            <a:xfrm>
              <a:off x="8455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9" name="Google Shape;6939;p47"/>
            <p:cNvSpPr/>
            <p:nvPr/>
          </p:nvSpPr>
          <p:spPr>
            <a:xfrm>
              <a:off x="9455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0" name="Google Shape;6940;p47"/>
            <p:cNvSpPr/>
            <p:nvPr/>
          </p:nvSpPr>
          <p:spPr>
            <a:xfrm>
              <a:off x="10455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1" name="Google Shape;6941;p47"/>
            <p:cNvSpPr/>
            <p:nvPr/>
          </p:nvSpPr>
          <p:spPr>
            <a:xfrm>
              <a:off x="11455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2" name="Google Shape;6942;p47"/>
            <p:cNvSpPr/>
            <p:nvPr/>
          </p:nvSpPr>
          <p:spPr>
            <a:xfrm>
              <a:off x="12455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3" name="Google Shape;6943;p47"/>
            <p:cNvSpPr/>
            <p:nvPr/>
          </p:nvSpPr>
          <p:spPr>
            <a:xfrm>
              <a:off x="13454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4" name="Google Shape;6944;p47"/>
            <p:cNvSpPr/>
            <p:nvPr/>
          </p:nvSpPr>
          <p:spPr>
            <a:xfrm>
              <a:off x="14454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5" name="Google Shape;6945;p47"/>
            <p:cNvSpPr/>
            <p:nvPr/>
          </p:nvSpPr>
          <p:spPr>
            <a:xfrm>
              <a:off x="15454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6" name="Google Shape;6946;p47"/>
            <p:cNvSpPr/>
            <p:nvPr/>
          </p:nvSpPr>
          <p:spPr>
            <a:xfrm>
              <a:off x="16454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7" name="Google Shape;6947;p47"/>
            <p:cNvSpPr/>
            <p:nvPr/>
          </p:nvSpPr>
          <p:spPr>
            <a:xfrm>
              <a:off x="17454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8" name="Google Shape;6948;p47"/>
            <p:cNvSpPr/>
            <p:nvPr/>
          </p:nvSpPr>
          <p:spPr>
            <a:xfrm>
              <a:off x="18454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9" name="Google Shape;6949;p47"/>
            <p:cNvSpPr/>
            <p:nvPr/>
          </p:nvSpPr>
          <p:spPr>
            <a:xfrm>
              <a:off x="19453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0" name="Google Shape;6950;p47"/>
            <p:cNvSpPr/>
            <p:nvPr/>
          </p:nvSpPr>
          <p:spPr>
            <a:xfrm>
              <a:off x="20453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1" name="Google Shape;6951;p47"/>
            <p:cNvSpPr/>
            <p:nvPr/>
          </p:nvSpPr>
          <p:spPr>
            <a:xfrm>
              <a:off x="21453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2" name="Google Shape;6952;p47"/>
            <p:cNvSpPr/>
            <p:nvPr/>
          </p:nvSpPr>
          <p:spPr>
            <a:xfrm>
              <a:off x="22453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3" name="Google Shape;6953;p47"/>
            <p:cNvSpPr/>
            <p:nvPr/>
          </p:nvSpPr>
          <p:spPr>
            <a:xfrm>
              <a:off x="23453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4" name="Google Shape;6954;p47"/>
            <p:cNvSpPr/>
            <p:nvPr/>
          </p:nvSpPr>
          <p:spPr>
            <a:xfrm>
              <a:off x="24452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5" name="Google Shape;6955;p47"/>
            <p:cNvSpPr/>
            <p:nvPr/>
          </p:nvSpPr>
          <p:spPr>
            <a:xfrm>
              <a:off x="25452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6" name="Google Shape;6956;p47"/>
            <p:cNvSpPr/>
            <p:nvPr/>
          </p:nvSpPr>
          <p:spPr>
            <a:xfrm>
              <a:off x="26452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7" name="Google Shape;6957;p47"/>
            <p:cNvSpPr/>
            <p:nvPr/>
          </p:nvSpPr>
          <p:spPr>
            <a:xfrm>
              <a:off x="27452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8" name="Google Shape;6958;p47"/>
            <p:cNvSpPr/>
            <p:nvPr/>
          </p:nvSpPr>
          <p:spPr>
            <a:xfrm>
              <a:off x="28452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9" name="Google Shape;6959;p47"/>
            <p:cNvSpPr/>
            <p:nvPr/>
          </p:nvSpPr>
          <p:spPr>
            <a:xfrm>
              <a:off x="294517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0" name="Google Shape;6960;p47"/>
            <p:cNvSpPr/>
            <p:nvPr/>
          </p:nvSpPr>
          <p:spPr>
            <a:xfrm>
              <a:off x="304516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1" name="Google Shape;6961;p47"/>
            <p:cNvSpPr/>
            <p:nvPr/>
          </p:nvSpPr>
          <p:spPr>
            <a:xfrm>
              <a:off x="314515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2" name="Google Shape;6962;p47"/>
            <p:cNvSpPr/>
            <p:nvPr/>
          </p:nvSpPr>
          <p:spPr>
            <a:xfrm>
              <a:off x="324514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3" name="Google Shape;6963;p47"/>
            <p:cNvSpPr/>
            <p:nvPr/>
          </p:nvSpPr>
          <p:spPr>
            <a:xfrm>
              <a:off x="334514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4" name="Google Shape;6964;p47"/>
            <p:cNvSpPr/>
            <p:nvPr/>
          </p:nvSpPr>
          <p:spPr>
            <a:xfrm>
              <a:off x="344508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5" name="Google Shape;6965;p47"/>
            <p:cNvSpPr/>
            <p:nvPr/>
          </p:nvSpPr>
          <p:spPr>
            <a:xfrm>
              <a:off x="354507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6" name="Google Shape;6966;p47"/>
            <p:cNvSpPr/>
            <p:nvPr/>
          </p:nvSpPr>
          <p:spPr>
            <a:xfrm>
              <a:off x="364506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7" name="Google Shape;6967;p47"/>
            <p:cNvSpPr/>
            <p:nvPr/>
          </p:nvSpPr>
          <p:spPr>
            <a:xfrm>
              <a:off x="374505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8" name="Google Shape;6968;p47"/>
            <p:cNvSpPr/>
            <p:nvPr/>
          </p:nvSpPr>
          <p:spPr>
            <a:xfrm>
              <a:off x="457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9" name="Google Shape;6969;p47"/>
            <p:cNvSpPr/>
            <p:nvPr/>
          </p:nvSpPr>
          <p:spPr>
            <a:xfrm>
              <a:off x="1457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0" name="Google Shape;6970;p47"/>
            <p:cNvSpPr/>
            <p:nvPr/>
          </p:nvSpPr>
          <p:spPr>
            <a:xfrm>
              <a:off x="24572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1" name="Google Shape;6971;p47"/>
            <p:cNvSpPr/>
            <p:nvPr/>
          </p:nvSpPr>
          <p:spPr>
            <a:xfrm>
              <a:off x="34566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2" name="Google Shape;6972;p47"/>
            <p:cNvSpPr/>
            <p:nvPr/>
          </p:nvSpPr>
          <p:spPr>
            <a:xfrm>
              <a:off x="44565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3" name="Google Shape;6973;p47"/>
            <p:cNvSpPr/>
            <p:nvPr/>
          </p:nvSpPr>
          <p:spPr>
            <a:xfrm>
              <a:off x="54564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4" name="Google Shape;6974;p47"/>
            <p:cNvSpPr/>
            <p:nvPr/>
          </p:nvSpPr>
          <p:spPr>
            <a:xfrm>
              <a:off x="6456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5" name="Google Shape;6975;p47"/>
            <p:cNvSpPr/>
            <p:nvPr/>
          </p:nvSpPr>
          <p:spPr>
            <a:xfrm>
              <a:off x="74562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6" name="Google Shape;6976;p47"/>
            <p:cNvSpPr/>
            <p:nvPr/>
          </p:nvSpPr>
          <p:spPr>
            <a:xfrm>
              <a:off x="8455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7" name="Google Shape;6977;p47"/>
            <p:cNvSpPr/>
            <p:nvPr/>
          </p:nvSpPr>
          <p:spPr>
            <a:xfrm>
              <a:off x="9455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8" name="Google Shape;6978;p47"/>
            <p:cNvSpPr/>
            <p:nvPr/>
          </p:nvSpPr>
          <p:spPr>
            <a:xfrm>
              <a:off x="10455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9" name="Google Shape;6979;p47"/>
            <p:cNvSpPr/>
            <p:nvPr/>
          </p:nvSpPr>
          <p:spPr>
            <a:xfrm>
              <a:off x="11455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0" name="Google Shape;6980;p47"/>
            <p:cNvSpPr/>
            <p:nvPr/>
          </p:nvSpPr>
          <p:spPr>
            <a:xfrm>
              <a:off x="12455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1" name="Google Shape;6981;p47"/>
            <p:cNvSpPr/>
            <p:nvPr/>
          </p:nvSpPr>
          <p:spPr>
            <a:xfrm>
              <a:off x="13454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2" name="Google Shape;6982;p47"/>
            <p:cNvSpPr/>
            <p:nvPr/>
          </p:nvSpPr>
          <p:spPr>
            <a:xfrm>
              <a:off x="14454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3" name="Google Shape;6983;p47"/>
            <p:cNvSpPr/>
            <p:nvPr/>
          </p:nvSpPr>
          <p:spPr>
            <a:xfrm>
              <a:off x="15454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4" name="Google Shape;6984;p47"/>
            <p:cNvSpPr/>
            <p:nvPr/>
          </p:nvSpPr>
          <p:spPr>
            <a:xfrm>
              <a:off x="16454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5" name="Google Shape;6985;p47"/>
            <p:cNvSpPr/>
            <p:nvPr/>
          </p:nvSpPr>
          <p:spPr>
            <a:xfrm>
              <a:off x="17454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6" name="Google Shape;6986;p47"/>
            <p:cNvSpPr/>
            <p:nvPr/>
          </p:nvSpPr>
          <p:spPr>
            <a:xfrm>
              <a:off x="18454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7" name="Google Shape;6987;p47"/>
            <p:cNvSpPr/>
            <p:nvPr/>
          </p:nvSpPr>
          <p:spPr>
            <a:xfrm>
              <a:off x="19453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8" name="Google Shape;6988;p47"/>
            <p:cNvSpPr/>
            <p:nvPr/>
          </p:nvSpPr>
          <p:spPr>
            <a:xfrm>
              <a:off x="20453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9" name="Google Shape;6989;p47"/>
            <p:cNvSpPr/>
            <p:nvPr/>
          </p:nvSpPr>
          <p:spPr>
            <a:xfrm>
              <a:off x="21453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0" name="Google Shape;6990;p47"/>
            <p:cNvSpPr/>
            <p:nvPr/>
          </p:nvSpPr>
          <p:spPr>
            <a:xfrm>
              <a:off x="22453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1" name="Google Shape;6991;p47"/>
            <p:cNvSpPr/>
            <p:nvPr/>
          </p:nvSpPr>
          <p:spPr>
            <a:xfrm>
              <a:off x="23453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2" name="Google Shape;6992;p47"/>
            <p:cNvSpPr/>
            <p:nvPr/>
          </p:nvSpPr>
          <p:spPr>
            <a:xfrm>
              <a:off x="24452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3" name="Google Shape;6993;p47"/>
            <p:cNvSpPr/>
            <p:nvPr/>
          </p:nvSpPr>
          <p:spPr>
            <a:xfrm>
              <a:off x="25452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4" name="Google Shape;6994;p47"/>
            <p:cNvSpPr/>
            <p:nvPr/>
          </p:nvSpPr>
          <p:spPr>
            <a:xfrm>
              <a:off x="26452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5" name="Google Shape;6995;p47"/>
            <p:cNvSpPr/>
            <p:nvPr/>
          </p:nvSpPr>
          <p:spPr>
            <a:xfrm>
              <a:off x="27452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6" name="Google Shape;6996;p47"/>
            <p:cNvSpPr/>
            <p:nvPr/>
          </p:nvSpPr>
          <p:spPr>
            <a:xfrm>
              <a:off x="28452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7" name="Google Shape;6997;p47"/>
            <p:cNvSpPr/>
            <p:nvPr/>
          </p:nvSpPr>
          <p:spPr>
            <a:xfrm>
              <a:off x="294517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8" name="Google Shape;6998;p47"/>
            <p:cNvSpPr/>
            <p:nvPr/>
          </p:nvSpPr>
          <p:spPr>
            <a:xfrm>
              <a:off x="304516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9" name="Google Shape;6999;p47"/>
            <p:cNvSpPr/>
            <p:nvPr/>
          </p:nvSpPr>
          <p:spPr>
            <a:xfrm>
              <a:off x="314515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0" name="Google Shape;7000;p47"/>
            <p:cNvSpPr/>
            <p:nvPr/>
          </p:nvSpPr>
          <p:spPr>
            <a:xfrm>
              <a:off x="324514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1" name="Google Shape;7001;p47"/>
            <p:cNvSpPr/>
            <p:nvPr/>
          </p:nvSpPr>
          <p:spPr>
            <a:xfrm>
              <a:off x="334514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2" name="Google Shape;7002;p47"/>
            <p:cNvSpPr/>
            <p:nvPr/>
          </p:nvSpPr>
          <p:spPr>
            <a:xfrm>
              <a:off x="344508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3" name="Google Shape;7003;p47"/>
            <p:cNvSpPr/>
            <p:nvPr/>
          </p:nvSpPr>
          <p:spPr>
            <a:xfrm>
              <a:off x="354507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4" name="Google Shape;7004;p47"/>
            <p:cNvSpPr/>
            <p:nvPr/>
          </p:nvSpPr>
          <p:spPr>
            <a:xfrm>
              <a:off x="364506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5" name="Google Shape;7005;p47"/>
            <p:cNvSpPr/>
            <p:nvPr/>
          </p:nvSpPr>
          <p:spPr>
            <a:xfrm>
              <a:off x="374505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6" name="Google Shape;7006;p47"/>
            <p:cNvSpPr/>
            <p:nvPr/>
          </p:nvSpPr>
          <p:spPr>
            <a:xfrm>
              <a:off x="457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7" name="Google Shape;7007;p47"/>
            <p:cNvSpPr/>
            <p:nvPr/>
          </p:nvSpPr>
          <p:spPr>
            <a:xfrm>
              <a:off x="1457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8" name="Google Shape;7008;p47"/>
            <p:cNvSpPr/>
            <p:nvPr/>
          </p:nvSpPr>
          <p:spPr>
            <a:xfrm>
              <a:off x="24572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9" name="Google Shape;7009;p47"/>
            <p:cNvSpPr/>
            <p:nvPr/>
          </p:nvSpPr>
          <p:spPr>
            <a:xfrm>
              <a:off x="34566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0" name="Google Shape;7010;p47"/>
            <p:cNvSpPr/>
            <p:nvPr/>
          </p:nvSpPr>
          <p:spPr>
            <a:xfrm>
              <a:off x="44565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1" name="Google Shape;7011;p47"/>
            <p:cNvSpPr/>
            <p:nvPr/>
          </p:nvSpPr>
          <p:spPr>
            <a:xfrm>
              <a:off x="54564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2" name="Google Shape;7012;p47"/>
            <p:cNvSpPr/>
            <p:nvPr/>
          </p:nvSpPr>
          <p:spPr>
            <a:xfrm>
              <a:off x="6456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3" name="Google Shape;7013;p47"/>
            <p:cNvSpPr/>
            <p:nvPr/>
          </p:nvSpPr>
          <p:spPr>
            <a:xfrm>
              <a:off x="74562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4" name="Google Shape;7014;p47"/>
            <p:cNvSpPr/>
            <p:nvPr/>
          </p:nvSpPr>
          <p:spPr>
            <a:xfrm>
              <a:off x="8455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5" name="Google Shape;7015;p47"/>
            <p:cNvSpPr/>
            <p:nvPr/>
          </p:nvSpPr>
          <p:spPr>
            <a:xfrm>
              <a:off x="9455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6" name="Google Shape;7016;p47"/>
            <p:cNvSpPr/>
            <p:nvPr/>
          </p:nvSpPr>
          <p:spPr>
            <a:xfrm>
              <a:off x="10455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7" name="Google Shape;7017;p47"/>
            <p:cNvSpPr/>
            <p:nvPr/>
          </p:nvSpPr>
          <p:spPr>
            <a:xfrm>
              <a:off x="11455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8" name="Google Shape;7018;p47"/>
            <p:cNvSpPr/>
            <p:nvPr/>
          </p:nvSpPr>
          <p:spPr>
            <a:xfrm>
              <a:off x="12455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9" name="Google Shape;7019;p47"/>
            <p:cNvSpPr/>
            <p:nvPr/>
          </p:nvSpPr>
          <p:spPr>
            <a:xfrm>
              <a:off x="13454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0" name="Google Shape;7020;p47"/>
            <p:cNvSpPr/>
            <p:nvPr/>
          </p:nvSpPr>
          <p:spPr>
            <a:xfrm>
              <a:off x="14454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1" name="Google Shape;7021;p47"/>
            <p:cNvSpPr/>
            <p:nvPr/>
          </p:nvSpPr>
          <p:spPr>
            <a:xfrm>
              <a:off x="15454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2" name="Google Shape;7022;p47"/>
            <p:cNvSpPr/>
            <p:nvPr/>
          </p:nvSpPr>
          <p:spPr>
            <a:xfrm>
              <a:off x="16454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3" name="Google Shape;7023;p47"/>
            <p:cNvSpPr/>
            <p:nvPr/>
          </p:nvSpPr>
          <p:spPr>
            <a:xfrm>
              <a:off x="17454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4" name="Google Shape;7024;p47"/>
            <p:cNvSpPr/>
            <p:nvPr/>
          </p:nvSpPr>
          <p:spPr>
            <a:xfrm>
              <a:off x="18454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5" name="Google Shape;7025;p47"/>
            <p:cNvSpPr/>
            <p:nvPr/>
          </p:nvSpPr>
          <p:spPr>
            <a:xfrm>
              <a:off x="19453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6" name="Google Shape;7026;p47"/>
            <p:cNvSpPr/>
            <p:nvPr/>
          </p:nvSpPr>
          <p:spPr>
            <a:xfrm>
              <a:off x="20453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7" name="Google Shape;7027;p47"/>
            <p:cNvSpPr/>
            <p:nvPr/>
          </p:nvSpPr>
          <p:spPr>
            <a:xfrm>
              <a:off x="21453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8" name="Google Shape;7028;p47"/>
            <p:cNvSpPr/>
            <p:nvPr/>
          </p:nvSpPr>
          <p:spPr>
            <a:xfrm>
              <a:off x="22453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9" name="Google Shape;7029;p47"/>
            <p:cNvSpPr/>
            <p:nvPr/>
          </p:nvSpPr>
          <p:spPr>
            <a:xfrm>
              <a:off x="23453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0" name="Google Shape;7030;p47"/>
            <p:cNvSpPr/>
            <p:nvPr/>
          </p:nvSpPr>
          <p:spPr>
            <a:xfrm>
              <a:off x="24452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1" name="Google Shape;7031;p47"/>
            <p:cNvSpPr/>
            <p:nvPr/>
          </p:nvSpPr>
          <p:spPr>
            <a:xfrm>
              <a:off x="25452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2" name="Google Shape;7032;p47"/>
            <p:cNvSpPr/>
            <p:nvPr/>
          </p:nvSpPr>
          <p:spPr>
            <a:xfrm>
              <a:off x="26452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3" name="Google Shape;7033;p47"/>
            <p:cNvSpPr/>
            <p:nvPr/>
          </p:nvSpPr>
          <p:spPr>
            <a:xfrm>
              <a:off x="27452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4" name="Google Shape;7034;p47"/>
            <p:cNvSpPr/>
            <p:nvPr/>
          </p:nvSpPr>
          <p:spPr>
            <a:xfrm>
              <a:off x="28452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5" name="Google Shape;7035;p47"/>
            <p:cNvSpPr/>
            <p:nvPr/>
          </p:nvSpPr>
          <p:spPr>
            <a:xfrm>
              <a:off x="294517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6" name="Google Shape;7036;p47"/>
            <p:cNvSpPr/>
            <p:nvPr/>
          </p:nvSpPr>
          <p:spPr>
            <a:xfrm>
              <a:off x="304516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7" name="Google Shape;7037;p47"/>
            <p:cNvSpPr/>
            <p:nvPr/>
          </p:nvSpPr>
          <p:spPr>
            <a:xfrm>
              <a:off x="314515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8" name="Google Shape;7038;p47"/>
            <p:cNvSpPr/>
            <p:nvPr/>
          </p:nvSpPr>
          <p:spPr>
            <a:xfrm>
              <a:off x="324514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9" name="Google Shape;7039;p47"/>
            <p:cNvSpPr/>
            <p:nvPr/>
          </p:nvSpPr>
          <p:spPr>
            <a:xfrm>
              <a:off x="334514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0" name="Google Shape;7040;p47"/>
            <p:cNvSpPr/>
            <p:nvPr/>
          </p:nvSpPr>
          <p:spPr>
            <a:xfrm>
              <a:off x="344508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1" name="Google Shape;7041;p47"/>
            <p:cNvSpPr/>
            <p:nvPr/>
          </p:nvSpPr>
          <p:spPr>
            <a:xfrm>
              <a:off x="354507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2" name="Google Shape;7042;p47"/>
            <p:cNvSpPr/>
            <p:nvPr/>
          </p:nvSpPr>
          <p:spPr>
            <a:xfrm>
              <a:off x="364506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3" name="Google Shape;7043;p47"/>
            <p:cNvSpPr/>
            <p:nvPr/>
          </p:nvSpPr>
          <p:spPr>
            <a:xfrm>
              <a:off x="374505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4" name="Google Shape;7044;p47"/>
            <p:cNvSpPr/>
            <p:nvPr/>
          </p:nvSpPr>
          <p:spPr>
            <a:xfrm>
              <a:off x="457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5" name="Google Shape;7045;p47"/>
            <p:cNvSpPr/>
            <p:nvPr/>
          </p:nvSpPr>
          <p:spPr>
            <a:xfrm>
              <a:off x="1457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6" name="Google Shape;7046;p47"/>
            <p:cNvSpPr/>
            <p:nvPr/>
          </p:nvSpPr>
          <p:spPr>
            <a:xfrm>
              <a:off x="24572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7" name="Google Shape;7047;p47"/>
            <p:cNvSpPr/>
            <p:nvPr/>
          </p:nvSpPr>
          <p:spPr>
            <a:xfrm>
              <a:off x="34566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8" name="Google Shape;7048;p47"/>
            <p:cNvSpPr/>
            <p:nvPr/>
          </p:nvSpPr>
          <p:spPr>
            <a:xfrm>
              <a:off x="44565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9" name="Google Shape;7049;p47"/>
            <p:cNvSpPr/>
            <p:nvPr/>
          </p:nvSpPr>
          <p:spPr>
            <a:xfrm>
              <a:off x="54564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0" name="Google Shape;7050;p47"/>
            <p:cNvSpPr/>
            <p:nvPr/>
          </p:nvSpPr>
          <p:spPr>
            <a:xfrm>
              <a:off x="6456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1" name="Google Shape;7051;p47"/>
            <p:cNvSpPr/>
            <p:nvPr/>
          </p:nvSpPr>
          <p:spPr>
            <a:xfrm>
              <a:off x="74562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2" name="Google Shape;7052;p47"/>
            <p:cNvSpPr/>
            <p:nvPr/>
          </p:nvSpPr>
          <p:spPr>
            <a:xfrm>
              <a:off x="8455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3" name="Google Shape;7053;p47"/>
            <p:cNvSpPr/>
            <p:nvPr/>
          </p:nvSpPr>
          <p:spPr>
            <a:xfrm>
              <a:off x="9455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4" name="Google Shape;7054;p47"/>
            <p:cNvSpPr/>
            <p:nvPr/>
          </p:nvSpPr>
          <p:spPr>
            <a:xfrm>
              <a:off x="10455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5" name="Google Shape;7055;p47"/>
            <p:cNvSpPr/>
            <p:nvPr/>
          </p:nvSpPr>
          <p:spPr>
            <a:xfrm>
              <a:off x="11455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6" name="Google Shape;7056;p47"/>
            <p:cNvSpPr/>
            <p:nvPr/>
          </p:nvSpPr>
          <p:spPr>
            <a:xfrm>
              <a:off x="12455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7" name="Google Shape;7057;p47"/>
            <p:cNvSpPr/>
            <p:nvPr/>
          </p:nvSpPr>
          <p:spPr>
            <a:xfrm>
              <a:off x="13454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8" name="Google Shape;7058;p47"/>
            <p:cNvSpPr/>
            <p:nvPr/>
          </p:nvSpPr>
          <p:spPr>
            <a:xfrm>
              <a:off x="14454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9" name="Google Shape;7059;p47"/>
            <p:cNvSpPr/>
            <p:nvPr/>
          </p:nvSpPr>
          <p:spPr>
            <a:xfrm>
              <a:off x="15454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0" name="Google Shape;7060;p47"/>
            <p:cNvSpPr/>
            <p:nvPr/>
          </p:nvSpPr>
          <p:spPr>
            <a:xfrm>
              <a:off x="16454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1" name="Google Shape;7061;p47"/>
            <p:cNvSpPr/>
            <p:nvPr/>
          </p:nvSpPr>
          <p:spPr>
            <a:xfrm>
              <a:off x="17454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2" name="Google Shape;7062;p47"/>
            <p:cNvSpPr/>
            <p:nvPr/>
          </p:nvSpPr>
          <p:spPr>
            <a:xfrm>
              <a:off x="18454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3" name="Google Shape;7063;p47"/>
            <p:cNvSpPr/>
            <p:nvPr/>
          </p:nvSpPr>
          <p:spPr>
            <a:xfrm>
              <a:off x="19453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4" name="Google Shape;7064;p47"/>
            <p:cNvSpPr/>
            <p:nvPr/>
          </p:nvSpPr>
          <p:spPr>
            <a:xfrm>
              <a:off x="20453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5" name="Google Shape;7065;p47"/>
            <p:cNvSpPr/>
            <p:nvPr/>
          </p:nvSpPr>
          <p:spPr>
            <a:xfrm>
              <a:off x="21453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6" name="Google Shape;7066;p47"/>
            <p:cNvSpPr/>
            <p:nvPr/>
          </p:nvSpPr>
          <p:spPr>
            <a:xfrm>
              <a:off x="22453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7" name="Google Shape;7067;p47"/>
            <p:cNvSpPr/>
            <p:nvPr/>
          </p:nvSpPr>
          <p:spPr>
            <a:xfrm>
              <a:off x="23453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8" name="Google Shape;7068;p47"/>
            <p:cNvSpPr/>
            <p:nvPr/>
          </p:nvSpPr>
          <p:spPr>
            <a:xfrm>
              <a:off x="24452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9" name="Google Shape;7069;p47"/>
            <p:cNvSpPr/>
            <p:nvPr/>
          </p:nvSpPr>
          <p:spPr>
            <a:xfrm>
              <a:off x="25452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0" name="Google Shape;7070;p47"/>
            <p:cNvSpPr/>
            <p:nvPr/>
          </p:nvSpPr>
          <p:spPr>
            <a:xfrm>
              <a:off x="26452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1" name="Google Shape;7071;p47"/>
            <p:cNvSpPr/>
            <p:nvPr/>
          </p:nvSpPr>
          <p:spPr>
            <a:xfrm>
              <a:off x="27452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2" name="Google Shape;7072;p47"/>
            <p:cNvSpPr/>
            <p:nvPr/>
          </p:nvSpPr>
          <p:spPr>
            <a:xfrm>
              <a:off x="28452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3" name="Google Shape;7073;p47"/>
            <p:cNvSpPr/>
            <p:nvPr/>
          </p:nvSpPr>
          <p:spPr>
            <a:xfrm>
              <a:off x="294517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4" name="Google Shape;7074;p47"/>
            <p:cNvSpPr/>
            <p:nvPr/>
          </p:nvSpPr>
          <p:spPr>
            <a:xfrm>
              <a:off x="304516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5" name="Google Shape;7075;p47"/>
            <p:cNvSpPr/>
            <p:nvPr/>
          </p:nvSpPr>
          <p:spPr>
            <a:xfrm>
              <a:off x="314515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6" name="Google Shape;7076;p47"/>
            <p:cNvSpPr/>
            <p:nvPr/>
          </p:nvSpPr>
          <p:spPr>
            <a:xfrm>
              <a:off x="324514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7" name="Google Shape;7077;p47"/>
            <p:cNvSpPr/>
            <p:nvPr/>
          </p:nvSpPr>
          <p:spPr>
            <a:xfrm>
              <a:off x="334514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8" name="Google Shape;7078;p47"/>
            <p:cNvSpPr/>
            <p:nvPr/>
          </p:nvSpPr>
          <p:spPr>
            <a:xfrm>
              <a:off x="344508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9" name="Google Shape;7079;p47"/>
            <p:cNvSpPr/>
            <p:nvPr/>
          </p:nvSpPr>
          <p:spPr>
            <a:xfrm>
              <a:off x="354507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0" name="Google Shape;7080;p47"/>
            <p:cNvSpPr/>
            <p:nvPr/>
          </p:nvSpPr>
          <p:spPr>
            <a:xfrm>
              <a:off x="364506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1" name="Google Shape;7081;p47"/>
            <p:cNvSpPr/>
            <p:nvPr/>
          </p:nvSpPr>
          <p:spPr>
            <a:xfrm>
              <a:off x="374505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2" name="Google Shape;7082;p47"/>
            <p:cNvSpPr/>
            <p:nvPr/>
          </p:nvSpPr>
          <p:spPr>
            <a:xfrm>
              <a:off x="457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3" name="Google Shape;7083;p47"/>
            <p:cNvSpPr/>
            <p:nvPr/>
          </p:nvSpPr>
          <p:spPr>
            <a:xfrm>
              <a:off x="1457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4" name="Google Shape;7084;p47"/>
            <p:cNvSpPr/>
            <p:nvPr/>
          </p:nvSpPr>
          <p:spPr>
            <a:xfrm>
              <a:off x="24572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5" name="Google Shape;7085;p47"/>
            <p:cNvSpPr/>
            <p:nvPr/>
          </p:nvSpPr>
          <p:spPr>
            <a:xfrm>
              <a:off x="34566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6" name="Google Shape;7086;p47"/>
            <p:cNvSpPr/>
            <p:nvPr/>
          </p:nvSpPr>
          <p:spPr>
            <a:xfrm>
              <a:off x="44565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7" name="Google Shape;7087;p47"/>
            <p:cNvSpPr/>
            <p:nvPr/>
          </p:nvSpPr>
          <p:spPr>
            <a:xfrm>
              <a:off x="54564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8" name="Google Shape;7088;p47"/>
            <p:cNvSpPr/>
            <p:nvPr/>
          </p:nvSpPr>
          <p:spPr>
            <a:xfrm>
              <a:off x="6456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9" name="Google Shape;7089;p47"/>
            <p:cNvSpPr/>
            <p:nvPr/>
          </p:nvSpPr>
          <p:spPr>
            <a:xfrm>
              <a:off x="74562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0" name="Google Shape;7090;p47"/>
            <p:cNvSpPr/>
            <p:nvPr/>
          </p:nvSpPr>
          <p:spPr>
            <a:xfrm>
              <a:off x="8455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1" name="Google Shape;7091;p47"/>
            <p:cNvSpPr/>
            <p:nvPr/>
          </p:nvSpPr>
          <p:spPr>
            <a:xfrm>
              <a:off x="9455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2" name="Google Shape;7092;p47"/>
            <p:cNvSpPr/>
            <p:nvPr/>
          </p:nvSpPr>
          <p:spPr>
            <a:xfrm>
              <a:off x="10455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3" name="Google Shape;7093;p47"/>
            <p:cNvSpPr/>
            <p:nvPr/>
          </p:nvSpPr>
          <p:spPr>
            <a:xfrm>
              <a:off x="11455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4" name="Google Shape;7094;p47"/>
            <p:cNvSpPr/>
            <p:nvPr/>
          </p:nvSpPr>
          <p:spPr>
            <a:xfrm>
              <a:off x="12455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5" name="Google Shape;7095;p47"/>
            <p:cNvSpPr/>
            <p:nvPr/>
          </p:nvSpPr>
          <p:spPr>
            <a:xfrm>
              <a:off x="13454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6" name="Google Shape;7096;p47"/>
            <p:cNvSpPr/>
            <p:nvPr/>
          </p:nvSpPr>
          <p:spPr>
            <a:xfrm>
              <a:off x="14454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7" name="Google Shape;7097;p47"/>
            <p:cNvSpPr/>
            <p:nvPr/>
          </p:nvSpPr>
          <p:spPr>
            <a:xfrm>
              <a:off x="15454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8" name="Google Shape;7098;p47"/>
            <p:cNvSpPr/>
            <p:nvPr/>
          </p:nvSpPr>
          <p:spPr>
            <a:xfrm>
              <a:off x="16454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9" name="Google Shape;7099;p47"/>
            <p:cNvSpPr/>
            <p:nvPr/>
          </p:nvSpPr>
          <p:spPr>
            <a:xfrm>
              <a:off x="17454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0" name="Google Shape;7100;p47"/>
            <p:cNvSpPr/>
            <p:nvPr/>
          </p:nvSpPr>
          <p:spPr>
            <a:xfrm>
              <a:off x="18454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1" name="Google Shape;7101;p47"/>
            <p:cNvSpPr/>
            <p:nvPr/>
          </p:nvSpPr>
          <p:spPr>
            <a:xfrm>
              <a:off x="19453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2" name="Google Shape;7102;p47"/>
            <p:cNvSpPr/>
            <p:nvPr/>
          </p:nvSpPr>
          <p:spPr>
            <a:xfrm>
              <a:off x="20453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3" name="Google Shape;7103;p47"/>
            <p:cNvSpPr/>
            <p:nvPr/>
          </p:nvSpPr>
          <p:spPr>
            <a:xfrm>
              <a:off x="21453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4" name="Google Shape;7104;p47"/>
            <p:cNvSpPr/>
            <p:nvPr/>
          </p:nvSpPr>
          <p:spPr>
            <a:xfrm>
              <a:off x="22453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5" name="Google Shape;7105;p47"/>
            <p:cNvSpPr/>
            <p:nvPr/>
          </p:nvSpPr>
          <p:spPr>
            <a:xfrm>
              <a:off x="23453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6" name="Google Shape;7106;p47"/>
            <p:cNvSpPr/>
            <p:nvPr/>
          </p:nvSpPr>
          <p:spPr>
            <a:xfrm>
              <a:off x="24452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7" name="Google Shape;7107;p47"/>
            <p:cNvSpPr/>
            <p:nvPr/>
          </p:nvSpPr>
          <p:spPr>
            <a:xfrm>
              <a:off x="25452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8" name="Google Shape;7108;p47"/>
            <p:cNvSpPr/>
            <p:nvPr/>
          </p:nvSpPr>
          <p:spPr>
            <a:xfrm>
              <a:off x="26452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9" name="Google Shape;7109;p47"/>
            <p:cNvSpPr/>
            <p:nvPr/>
          </p:nvSpPr>
          <p:spPr>
            <a:xfrm>
              <a:off x="27452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0" name="Google Shape;7110;p47"/>
            <p:cNvSpPr/>
            <p:nvPr/>
          </p:nvSpPr>
          <p:spPr>
            <a:xfrm>
              <a:off x="28452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1" name="Google Shape;7111;p47"/>
            <p:cNvSpPr/>
            <p:nvPr/>
          </p:nvSpPr>
          <p:spPr>
            <a:xfrm>
              <a:off x="294517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2" name="Google Shape;7112;p47"/>
            <p:cNvSpPr/>
            <p:nvPr/>
          </p:nvSpPr>
          <p:spPr>
            <a:xfrm>
              <a:off x="304516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3" name="Google Shape;7113;p47"/>
            <p:cNvSpPr/>
            <p:nvPr/>
          </p:nvSpPr>
          <p:spPr>
            <a:xfrm>
              <a:off x="314515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4" name="Google Shape;7114;p47"/>
            <p:cNvSpPr/>
            <p:nvPr/>
          </p:nvSpPr>
          <p:spPr>
            <a:xfrm>
              <a:off x="324514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5" name="Google Shape;7115;p47"/>
            <p:cNvSpPr/>
            <p:nvPr/>
          </p:nvSpPr>
          <p:spPr>
            <a:xfrm>
              <a:off x="334514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6" name="Google Shape;7116;p47"/>
            <p:cNvSpPr/>
            <p:nvPr/>
          </p:nvSpPr>
          <p:spPr>
            <a:xfrm>
              <a:off x="344508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7" name="Google Shape;7117;p47"/>
            <p:cNvSpPr/>
            <p:nvPr/>
          </p:nvSpPr>
          <p:spPr>
            <a:xfrm>
              <a:off x="354507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8" name="Google Shape;7118;p47"/>
            <p:cNvSpPr/>
            <p:nvPr/>
          </p:nvSpPr>
          <p:spPr>
            <a:xfrm>
              <a:off x="364506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9" name="Google Shape;7119;p47"/>
            <p:cNvSpPr/>
            <p:nvPr/>
          </p:nvSpPr>
          <p:spPr>
            <a:xfrm>
              <a:off x="374505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0" name="Google Shape;7120;p47"/>
            <p:cNvSpPr/>
            <p:nvPr/>
          </p:nvSpPr>
          <p:spPr>
            <a:xfrm>
              <a:off x="457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1" name="Google Shape;7121;p47"/>
            <p:cNvSpPr/>
            <p:nvPr/>
          </p:nvSpPr>
          <p:spPr>
            <a:xfrm>
              <a:off x="1457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2" name="Google Shape;7122;p47"/>
            <p:cNvSpPr/>
            <p:nvPr/>
          </p:nvSpPr>
          <p:spPr>
            <a:xfrm>
              <a:off x="24572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3" name="Google Shape;7123;p47"/>
            <p:cNvSpPr/>
            <p:nvPr/>
          </p:nvSpPr>
          <p:spPr>
            <a:xfrm>
              <a:off x="34566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4" name="Google Shape;7124;p47"/>
            <p:cNvSpPr/>
            <p:nvPr/>
          </p:nvSpPr>
          <p:spPr>
            <a:xfrm>
              <a:off x="44565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5" name="Google Shape;7125;p47"/>
            <p:cNvSpPr/>
            <p:nvPr/>
          </p:nvSpPr>
          <p:spPr>
            <a:xfrm>
              <a:off x="54564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6" name="Google Shape;7126;p47"/>
            <p:cNvSpPr/>
            <p:nvPr/>
          </p:nvSpPr>
          <p:spPr>
            <a:xfrm>
              <a:off x="6456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7" name="Google Shape;7127;p47"/>
            <p:cNvSpPr/>
            <p:nvPr/>
          </p:nvSpPr>
          <p:spPr>
            <a:xfrm>
              <a:off x="74562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8" name="Google Shape;7128;p47"/>
            <p:cNvSpPr/>
            <p:nvPr/>
          </p:nvSpPr>
          <p:spPr>
            <a:xfrm>
              <a:off x="8455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9" name="Google Shape;7129;p47"/>
            <p:cNvSpPr/>
            <p:nvPr/>
          </p:nvSpPr>
          <p:spPr>
            <a:xfrm>
              <a:off x="9455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0" name="Google Shape;7130;p47"/>
            <p:cNvSpPr/>
            <p:nvPr/>
          </p:nvSpPr>
          <p:spPr>
            <a:xfrm>
              <a:off x="10455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1" name="Google Shape;7131;p47"/>
            <p:cNvSpPr/>
            <p:nvPr/>
          </p:nvSpPr>
          <p:spPr>
            <a:xfrm>
              <a:off x="11455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2" name="Google Shape;7132;p47"/>
            <p:cNvSpPr/>
            <p:nvPr/>
          </p:nvSpPr>
          <p:spPr>
            <a:xfrm>
              <a:off x="12455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3" name="Google Shape;7133;p47"/>
            <p:cNvSpPr/>
            <p:nvPr/>
          </p:nvSpPr>
          <p:spPr>
            <a:xfrm>
              <a:off x="13454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4" name="Google Shape;7134;p47"/>
            <p:cNvSpPr/>
            <p:nvPr/>
          </p:nvSpPr>
          <p:spPr>
            <a:xfrm>
              <a:off x="14454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5" name="Google Shape;7135;p47"/>
            <p:cNvSpPr/>
            <p:nvPr/>
          </p:nvSpPr>
          <p:spPr>
            <a:xfrm>
              <a:off x="15454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6" name="Google Shape;7136;p47"/>
            <p:cNvSpPr/>
            <p:nvPr/>
          </p:nvSpPr>
          <p:spPr>
            <a:xfrm>
              <a:off x="16454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7" name="Google Shape;7137;p47"/>
            <p:cNvSpPr/>
            <p:nvPr/>
          </p:nvSpPr>
          <p:spPr>
            <a:xfrm>
              <a:off x="17454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8" name="Google Shape;7138;p47"/>
            <p:cNvSpPr/>
            <p:nvPr/>
          </p:nvSpPr>
          <p:spPr>
            <a:xfrm>
              <a:off x="18454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9" name="Google Shape;7139;p47"/>
            <p:cNvSpPr/>
            <p:nvPr/>
          </p:nvSpPr>
          <p:spPr>
            <a:xfrm>
              <a:off x="19453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0" name="Google Shape;7140;p47"/>
            <p:cNvSpPr/>
            <p:nvPr/>
          </p:nvSpPr>
          <p:spPr>
            <a:xfrm>
              <a:off x="20453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1" name="Google Shape;7141;p47"/>
            <p:cNvSpPr/>
            <p:nvPr/>
          </p:nvSpPr>
          <p:spPr>
            <a:xfrm>
              <a:off x="21453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2" name="Google Shape;7142;p47"/>
            <p:cNvSpPr/>
            <p:nvPr/>
          </p:nvSpPr>
          <p:spPr>
            <a:xfrm>
              <a:off x="22453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3" name="Google Shape;7143;p47"/>
            <p:cNvSpPr/>
            <p:nvPr/>
          </p:nvSpPr>
          <p:spPr>
            <a:xfrm>
              <a:off x="23453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4" name="Google Shape;7144;p47"/>
            <p:cNvSpPr/>
            <p:nvPr/>
          </p:nvSpPr>
          <p:spPr>
            <a:xfrm>
              <a:off x="24452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5" name="Google Shape;7145;p47"/>
            <p:cNvSpPr/>
            <p:nvPr/>
          </p:nvSpPr>
          <p:spPr>
            <a:xfrm>
              <a:off x="25452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6" name="Google Shape;7146;p47"/>
            <p:cNvSpPr/>
            <p:nvPr/>
          </p:nvSpPr>
          <p:spPr>
            <a:xfrm>
              <a:off x="26452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7" name="Google Shape;7147;p47"/>
            <p:cNvSpPr/>
            <p:nvPr/>
          </p:nvSpPr>
          <p:spPr>
            <a:xfrm>
              <a:off x="27452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8" name="Google Shape;7148;p47"/>
            <p:cNvSpPr/>
            <p:nvPr/>
          </p:nvSpPr>
          <p:spPr>
            <a:xfrm>
              <a:off x="28452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9" name="Google Shape;7149;p47"/>
            <p:cNvSpPr/>
            <p:nvPr/>
          </p:nvSpPr>
          <p:spPr>
            <a:xfrm>
              <a:off x="294517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0" name="Google Shape;7150;p47"/>
            <p:cNvSpPr/>
            <p:nvPr/>
          </p:nvSpPr>
          <p:spPr>
            <a:xfrm>
              <a:off x="304516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1" name="Google Shape;7151;p47"/>
            <p:cNvSpPr/>
            <p:nvPr/>
          </p:nvSpPr>
          <p:spPr>
            <a:xfrm>
              <a:off x="314515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2" name="Google Shape;7152;p47"/>
            <p:cNvSpPr/>
            <p:nvPr/>
          </p:nvSpPr>
          <p:spPr>
            <a:xfrm>
              <a:off x="324514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3" name="Google Shape;7153;p47"/>
            <p:cNvSpPr/>
            <p:nvPr/>
          </p:nvSpPr>
          <p:spPr>
            <a:xfrm>
              <a:off x="334514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4" name="Google Shape;7154;p47"/>
            <p:cNvSpPr/>
            <p:nvPr/>
          </p:nvSpPr>
          <p:spPr>
            <a:xfrm>
              <a:off x="344508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5" name="Google Shape;7155;p47"/>
            <p:cNvSpPr/>
            <p:nvPr/>
          </p:nvSpPr>
          <p:spPr>
            <a:xfrm>
              <a:off x="354507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6" name="Google Shape;7156;p47"/>
            <p:cNvSpPr/>
            <p:nvPr/>
          </p:nvSpPr>
          <p:spPr>
            <a:xfrm>
              <a:off x="364506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7" name="Google Shape;7157;p47"/>
            <p:cNvSpPr/>
            <p:nvPr/>
          </p:nvSpPr>
          <p:spPr>
            <a:xfrm>
              <a:off x="374505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8" name="Google Shape;7158;p47"/>
            <p:cNvSpPr/>
            <p:nvPr/>
          </p:nvSpPr>
          <p:spPr>
            <a:xfrm>
              <a:off x="457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9" name="Google Shape;7159;p47"/>
            <p:cNvSpPr/>
            <p:nvPr/>
          </p:nvSpPr>
          <p:spPr>
            <a:xfrm>
              <a:off x="1457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0" name="Google Shape;7160;p47"/>
            <p:cNvSpPr/>
            <p:nvPr/>
          </p:nvSpPr>
          <p:spPr>
            <a:xfrm>
              <a:off x="24572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1" name="Google Shape;7161;p47"/>
            <p:cNvSpPr/>
            <p:nvPr/>
          </p:nvSpPr>
          <p:spPr>
            <a:xfrm>
              <a:off x="34566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2" name="Google Shape;7162;p47"/>
            <p:cNvSpPr/>
            <p:nvPr/>
          </p:nvSpPr>
          <p:spPr>
            <a:xfrm>
              <a:off x="44565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3" name="Google Shape;7163;p47"/>
            <p:cNvSpPr/>
            <p:nvPr/>
          </p:nvSpPr>
          <p:spPr>
            <a:xfrm>
              <a:off x="54564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4" name="Google Shape;7164;p47"/>
            <p:cNvSpPr/>
            <p:nvPr/>
          </p:nvSpPr>
          <p:spPr>
            <a:xfrm>
              <a:off x="6456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5" name="Google Shape;7165;p47"/>
            <p:cNvSpPr/>
            <p:nvPr/>
          </p:nvSpPr>
          <p:spPr>
            <a:xfrm>
              <a:off x="74562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6" name="Google Shape;7166;p47"/>
            <p:cNvSpPr/>
            <p:nvPr/>
          </p:nvSpPr>
          <p:spPr>
            <a:xfrm>
              <a:off x="8455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7" name="Google Shape;7167;p47"/>
            <p:cNvSpPr/>
            <p:nvPr/>
          </p:nvSpPr>
          <p:spPr>
            <a:xfrm>
              <a:off x="9455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8" name="Google Shape;7168;p47"/>
            <p:cNvSpPr/>
            <p:nvPr/>
          </p:nvSpPr>
          <p:spPr>
            <a:xfrm>
              <a:off x="10455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9" name="Google Shape;7169;p47"/>
            <p:cNvSpPr/>
            <p:nvPr/>
          </p:nvSpPr>
          <p:spPr>
            <a:xfrm>
              <a:off x="11455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0" name="Google Shape;7170;p47"/>
            <p:cNvSpPr/>
            <p:nvPr/>
          </p:nvSpPr>
          <p:spPr>
            <a:xfrm>
              <a:off x="12455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1" name="Google Shape;7171;p47"/>
            <p:cNvSpPr/>
            <p:nvPr/>
          </p:nvSpPr>
          <p:spPr>
            <a:xfrm>
              <a:off x="13454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2" name="Google Shape;7172;p47"/>
            <p:cNvSpPr/>
            <p:nvPr/>
          </p:nvSpPr>
          <p:spPr>
            <a:xfrm>
              <a:off x="14454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3" name="Google Shape;7173;p47"/>
            <p:cNvSpPr/>
            <p:nvPr/>
          </p:nvSpPr>
          <p:spPr>
            <a:xfrm>
              <a:off x="15454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4" name="Google Shape;7174;p47"/>
            <p:cNvSpPr/>
            <p:nvPr/>
          </p:nvSpPr>
          <p:spPr>
            <a:xfrm>
              <a:off x="16454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5" name="Google Shape;7175;p47"/>
            <p:cNvSpPr/>
            <p:nvPr/>
          </p:nvSpPr>
          <p:spPr>
            <a:xfrm>
              <a:off x="17454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6" name="Google Shape;7176;p47"/>
            <p:cNvSpPr/>
            <p:nvPr/>
          </p:nvSpPr>
          <p:spPr>
            <a:xfrm>
              <a:off x="18454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7" name="Google Shape;7177;p47"/>
            <p:cNvSpPr/>
            <p:nvPr/>
          </p:nvSpPr>
          <p:spPr>
            <a:xfrm>
              <a:off x="19453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8" name="Google Shape;7178;p47"/>
            <p:cNvSpPr/>
            <p:nvPr/>
          </p:nvSpPr>
          <p:spPr>
            <a:xfrm>
              <a:off x="20453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9" name="Google Shape;7179;p47"/>
            <p:cNvSpPr/>
            <p:nvPr/>
          </p:nvSpPr>
          <p:spPr>
            <a:xfrm>
              <a:off x="21453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0" name="Google Shape;7180;p47"/>
            <p:cNvSpPr/>
            <p:nvPr/>
          </p:nvSpPr>
          <p:spPr>
            <a:xfrm>
              <a:off x="22453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1" name="Google Shape;7181;p47"/>
            <p:cNvSpPr/>
            <p:nvPr/>
          </p:nvSpPr>
          <p:spPr>
            <a:xfrm>
              <a:off x="23453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2" name="Google Shape;7182;p47"/>
            <p:cNvSpPr/>
            <p:nvPr/>
          </p:nvSpPr>
          <p:spPr>
            <a:xfrm>
              <a:off x="24452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3" name="Google Shape;7183;p47"/>
            <p:cNvSpPr/>
            <p:nvPr/>
          </p:nvSpPr>
          <p:spPr>
            <a:xfrm>
              <a:off x="25452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4" name="Google Shape;7184;p47"/>
            <p:cNvSpPr/>
            <p:nvPr/>
          </p:nvSpPr>
          <p:spPr>
            <a:xfrm>
              <a:off x="26452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5" name="Google Shape;7185;p47"/>
            <p:cNvSpPr/>
            <p:nvPr/>
          </p:nvSpPr>
          <p:spPr>
            <a:xfrm>
              <a:off x="27452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6" name="Google Shape;7186;p47"/>
            <p:cNvSpPr/>
            <p:nvPr/>
          </p:nvSpPr>
          <p:spPr>
            <a:xfrm>
              <a:off x="28452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7" name="Google Shape;7187;p47"/>
            <p:cNvSpPr/>
            <p:nvPr/>
          </p:nvSpPr>
          <p:spPr>
            <a:xfrm>
              <a:off x="294517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8" name="Google Shape;7188;p47"/>
            <p:cNvSpPr/>
            <p:nvPr/>
          </p:nvSpPr>
          <p:spPr>
            <a:xfrm>
              <a:off x="304516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9" name="Google Shape;7189;p47"/>
            <p:cNvSpPr/>
            <p:nvPr/>
          </p:nvSpPr>
          <p:spPr>
            <a:xfrm>
              <a:off x="314515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0" name="Google Shape;7190;p47"/>
            <p:cNvSpPr/>
            <p:nvPr/>
          </p:nvSpPr>
          <p:spPr>
            <a:xfrm>
              <a:off x="324514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1" name="Google Shape;7191;p47"/>
            <p:cNvSpPr/>
            <p:nvPr/>
          </p:nvSpPr>
          <p:spPr>
            <a:xfrm>
              <a:off x="334514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2" name="Google Shape;7192;p47"/>
            <p:cNvSpPr/>
            <p:nvPr/>
          </p:nvSpPr>
          <p:spPr>
            <a:xfrm>
              <a:off x="344508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3" name="Google Shape;7193;p47"/>
            <p:cNvSpPr/>
            <p:nvPr/>
          </p:nvSpPr>
          <p:spPr>
            <a:xfrm>
              <a:off x="354507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4" name="Google Shape;7194;p47"/>
            <p:cNvSpPr/>
            <p:nvPr/>
          </p:nvSpPr>
          <p:spPr>
            <a:xfrm>
              <a:off x="364506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5" name="Google Shape;7195;p47"/>
            <p:cNvSpPr/>
            <p:nvPr/>
          </p:nvSpPr>
          <p:spPr>
            <a:xfrm>
              <a:off x="374505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6" name="Google Shape;7196;p47"/>
            <p:cNvSpPr/>
            <p:nvPr/>
          </p:nvSpPr>
          <p:spPr>
            <a:xfrm>
              <a:off x="457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7" name="Google Shape;7197;p47"/>
            <p:cNvSpPr/>
            <p:nvPr/>
          </p:nvSpPr>
          <p:spPr>
            <a:xfrm>
              <a:off x="1457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8" name="Google Shape;7198;p47"/>
            <p:cNvSpPr/>
            <p:nvPr/>
          </p:nvSpPr>
          <p:spPr>
            <a:xfrm>
              <a:off x="24572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9" name="Google Shape;7199;p47"/>
            <p:cNvSpPr/>
            <p:nvPr/>
          </p:nvSpPr>
          <p:spPr>
            <a:xfrm>
              <a:off x="34566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0" name="Google Shape;7200;p47"/>
            <p:cNvSpPr/>
            <p:nvPr/>
          </p:nvSpPr>
          <p:spPr>
            <a:xfrm>
              <a:off x="44565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1" name="Google Shape;7201;p47"/>
            <p:cNvSpPr/>
            <p:nvPr/>
          </p:nvSpPr>
          <p:spPr>
            <a:xfrm>
              <a:off x="54564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2" name="Google Shape;7202;p47"/>
            <p:cNvSpPr/>
            <p:nvPr/>
          </p:nvSpPr>
          <p:spPr>
            <a:xfrm>
              <a:off x="6456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3" name="Google Shape;7203;p47"/>
            <p:cNvSpPr/>
            <p:nvPr/>
          </p:nvSpPr>
          <p:spPr>
            <a:xfrm>
              <a:off x="74562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4" name="Google Shape;7204;p47"/>
            <p:cNvSpPr/>
            <p:nvPr/>
          </p:nvSpPr>
          <p:spPr>
            <a:xfrm>
              <a:off x="8455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5" name="Google Shape;7205;p47"/>
            <p:cNvSpPr/>
            <p:nvPr/>
          </p:nvSpPr>
          <p:spPr>
            <a:xfrm>
              <a:off x="9455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6" name="Google Shape;7206;p47"/>
            <p:cNvSpPr/>
            <p:nvPr/>
          </p:nvSpPr>
          <p:spPr>
            <a:xfrm>
              <a:off x="10455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7" name="Google Shape;7207;p47"/>
            <p:cNvSpPr/>
            <p:nvPr/>
          </p:nvSpPr>
          <p:spPr>
            <a:xfrm>
              <a:off x="11455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8" name="Google Shape;7208;p47"/>
            <p:cNvSpPr/>
            <p:nvPr/>
          </p:nvSpPr>
          <p:spPr>
            <a:xfrm>
              <a:off x="12455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9" name="Google Shape;7209;p47"/>
            <p:cNvSpPr/>
            <p:nvPr/>
          </p:nvSpPr>
          <p:spPr>
            <a:xfrm>
              <a:off x="13454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0" name="Google Shape;7210;p47"/>
            <p:cNvSpPr/>
            <p:nvPr/>
          </p:nvSpPr>
          <p:spPr>
            <a:xfrm>
              <a:off x="14454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1" name="Google Shape;7211;p47"/>
            <p:cNvSpPr/>
            <p:nvPr/>
          </p:nvSpPr>
          <p:spPr>
            <a:xfrm>
              <a:off x="15454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2" name="Google Shape;7212;p47"/>
            <p:cNvSpPr/>
            <p:nvPr/>
          </p:nvSpPr>
          <p:spPr>
            <a:xfrm>
              <a:off x="16454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3" name="Google Shape;7213;p47"/>
            <p:cNvSpPr/>
            <p:nvPr/>
          </p:nvSpPr>
          <p:spPr>
            <a:xfrm>
              <a:off x="17454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4" name="Google Shape;7214;p47"/>
            <p:cNvSpPr/>
            <p:nvPr/>
          </p:nvSpPr>
          <p:spPr>
            <a:xfrm>
              <a:off x="18454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5" name="Google Shape;7215;p47"/>
            <p:cNvSpPr/>
            <p:nvPr/>
          </p:nvSpPr>
          <p:spPr>
            <a:xfrm>
              <a:off x="19453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6" name="Google Shape;7216;p47"/>
            <p:cNvSpPr/>
            <p:nvPr/>
          </p:nvSpPr>
          <p:spPr>
            <a:xfrm>
              <a:off x="20453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7" name="Google Shape;7217;p47"/>
            <p:cNvSpPr/>
            <p:nvPr/>
          </p:nvSpPr>
          <p:spPr>
            <a:xfrm>
              <a:off x="21453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8" name="Google Shape;7218;p47"/>
            <p:cNvSpPr/>
            <p:nvPr/>
          </p:nvSpPr>
          <p:spPr>
            <a:xfrm>
              <a:off x="22453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9" name="Google Shape;7219;p47"/>
            <p:cNvSpPr/>
            <p:nvPr/>
          </p:nvSpPr>
          <p:spPr>
            <a:xfrm>
              <a:off x="23453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0" name="Google Shape;7220;p47"/>
            <p:cNvSpPr/>
            <p:nvPr/>
          </p:nvSpPr>
          <p:spPr>
            <a:xfrm>
              <a:off x="24452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1" name="Google Shape;7221;p47"/>
            <p:cNvSpPr/>
            <p:nvPr/>
          </p:nvSpPr>
          <p:spPr>
            <a:xfrm>
              <a:off x="25452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2" name="Google Shape;7222;p47"/>
            <p:cNvSpPr/>
            <p:nvPr/>
          </p:nvSpPr>
          <p:spPr>
            <a:xfrm>
              <a:off x="26452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3" name="Google Shape;7223;p47"/>
            <p:cNvSpPr/>
            <p:nvPr/>
          </p:nvSpPr>
          <p:spPr>
            <a:xfrm>
              <a:off x="27452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4" name="Google Shape;7224;p47"/>
            <p:cNvSpPr/>
            <p:nvPr/>
          </p:nvSpPr>
          <p:spPr>
            <a:xfrm>
              <a:off x="28452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5" name="Google Shape;7225;p47"/>
            <p:cNvSpPr/>
            <p:nvPr/>
          </p:nvSpPr>
          <p:spPr>
            <a:xfrm>
              <a:off x="294517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6" name="Google Shape;7226;p47"/>
            <p:cNvSpPr/>
            <p:nvPr/>
          </p:nvSpPr>
          <p:spPr>
            <a:xfrm>
              <a:off x="304516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7" name="Google Shape;7227;p47"/>
            <p:cNvSpPr/>
            <p:nvPr/>
          </p:nvSpPr>
          <p:spPr>
            <a:xfrm>
              <a:off x="314515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8" name="Google Shape;7228;p47"/>
            <p:cNvSpPr/>
            <p:nvPr/>
          </p:nvSpPr>
          <p:spPr>
            <a:xfrm>
              <a:off x="324514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9" name="Google Shape;7229;p47"/>
            <p:cNvSpPr/>
            <p:nvPr/>
          </p:nvSpPr>
          <p:spPr>
            <a:xfrm>
              <a:off x="334514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0" name="Google Shape;7230;p47"/>
            <p:cNvSpPr/>
            <p:nvPr/>
          </p:nvSpPr>
          <p:spPr>
            <a:xfrm>
              <a:off x="344508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1" name="Google Shape;7231;p47"/>
            <p:cNvSpPr/>
            <p:nvPr/>
          </p:nvSpPr>
          <p:spPr>
            <a:xfrm>
              <a:off x="354507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2" name="Google Shape;7232;p47"/>
            <p:cNvSpPr/>
            <p:nvPr/>
          </p:nvSpPr>
          <p:spPr>
            <a:xfrm>
              <a:off x="364506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3" name="Google Shape;7233;p47"/>
            <p:cNvSpPr/>
            <p:nvPr/>
          </p:nvSpPr>
          <p:spPr>
            <a:xfrm>
              <a:off x="374505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4" name="Google Shape;7234;p47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5" name="Google Shape;7235;p47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36" name="Google Shape;7236;p47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37" name="Google Shape;7237;p47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7238" name="Google Shape;7238;p47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7239" name="Google Shape;7239;p47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0" name="Google Shape;7240;p4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41" name="Google Shape;7241;p47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42" name="Google Shape;7242;p47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7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4" name="Google Shape;7244;p48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5" name="Google Shape;7245;p48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46" name="Google Shape;7246;p48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47" name="Google Shape;7247;p48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grpSp>
        <p:nvGrpSpPr>
          <p:cNvPr id="7248" name="Google Shape;7248;p48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7249" name="Google Shape;7249;p4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0" name="Google Shape;7250;p4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51" name="Google Shape;7251;p48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52" name="Google Shape;7252;p48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7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64" name="Google Shape;64;p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7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641" r="-2689" b="-104560"/>
          <a:stretch/>
        </p:blipFill>
        <p:spPr>
          <a:xfrm>
            <a:off x="-16689" y="0"/>
            <a:ext cx="3874314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76" name="Google Shape;76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8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" y="0"/>
            <a:ext cx="3857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45738" y="1065007"/>
            <a:ext cx="3766146" cy="4412228"/>
            <a:chOff x="45738" y="1065007"/>
            <a:chExt cx="3766146" cy="4412228"/>
          </a:xfrm>
        </p:grpSpPr>
        <p:sp>
          <p:nvSpPr>
            <p:cNvPr id="83" name="Google Shape;83;p9"/>
            <p:cNvSpPr/>
            <p:nvPr/>
          </p:nvSpPr>
          <p:spPr>
            <a:xfrm>
              <a:off x="1845427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1945366" y="1065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1845427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1945366" y="116600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1845427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1945366" y="1267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845427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1945366" y="136800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845427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945366" y="146900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1845427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1945366" y="1570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1745435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184542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1945366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2045357" y="1671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745435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184542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1945366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2045357" y="177206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1745435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184542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1945366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045357" y="1873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1745435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184542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1945366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045357" y="1974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1645444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1745435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84542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945366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2045357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2145348" y="2075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545453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645444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745435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184542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1945366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045357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2145348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2245339" y="217606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1445462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1545453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1645444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745435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184542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1945366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045357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145348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2245339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45330" y="227706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13454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1445462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1545453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1645444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745435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84542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945366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045357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145348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2245339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345330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45271" y="2378116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24553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3454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14454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545453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645444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745435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84542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45366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045357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145348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245339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45330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2445271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2545262" y="2479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24553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3454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4454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545453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1645444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1745435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84542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1945366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2045357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2145348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245339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345330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2445271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2545262" y="2580117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1455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124553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3454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4454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5454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645444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745435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84542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945366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2045357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145348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2245339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345330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45271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2545262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2645253" y="2681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1455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24553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3454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14454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15454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645444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745435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184542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45366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045357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145348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245339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345330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445271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545262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2645253" y="2782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0455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11455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24553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3454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4454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5454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6454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745435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84542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945366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045357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2145348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2245339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2345330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2445271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545262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2645253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745244" y="288311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455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455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1455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24553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3454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4454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5454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6454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7454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84542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945366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045357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145348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245339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345330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445271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545262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645253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745244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845235" y="2984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9455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0455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1455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24553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3454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4454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454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6454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7454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84542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1945366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045357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145348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245339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345330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445271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545262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645253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745244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2845235" y="308511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9455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10455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11455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124553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13454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4454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15454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6454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7454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84542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945366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045357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145348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245339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345330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445271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2545262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2645253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2745244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845235" y="3186172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9455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0455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1455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24553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3454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454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454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6454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7454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84542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945366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2045357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2145348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245339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2345330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2445271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2545262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645253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2745244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2845235" y="3287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8455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9455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0455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1455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24553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3454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4454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5454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6454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7454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84542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94536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045357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145348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245339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345330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445271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2545262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645253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2745244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845235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945176" y="3388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74562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8455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455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455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1455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24553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3454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4454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5454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6454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7454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84542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94536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204535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145348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2245339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345330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445271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545262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645253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745244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845235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945176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045167" y="3489173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4562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8455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9455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0455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1455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24553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454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4454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5454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6454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7454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84542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94536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204535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2145348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245339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345330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2445271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545262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645253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745244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845235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945176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3045167" y="3590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74562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8455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9455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0455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455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24553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3454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4454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5454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6454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17454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84542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94536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04535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145348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245339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345330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2445271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2545262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645253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745244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845235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945176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3045167" y="369117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74562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455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455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10455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11455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124553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3454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4454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15454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16454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17454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184542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194536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04535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145348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245339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345330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445271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545262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45253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45244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845235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945176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3045167" y="3792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74562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455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9455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0455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1455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24553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3454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4454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454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6454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7454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84542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94536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04535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145348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245339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345330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445271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545262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645253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745244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845235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945176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045167" y="389317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4562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455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9455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455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1455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24553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3454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4454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5454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6454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7454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84542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94536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204535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2145348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245339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345330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2445271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545262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2645253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2745244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2845235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945176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045167" y="3994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4562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455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455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455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1455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24553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3454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4454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5454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6454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7454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84542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94536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04535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145348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245339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345330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445271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545262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2645253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2745244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2845235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2945176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045167" y="4095228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4562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455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9455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10455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1455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124553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13454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4454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5454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16454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17454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84542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94536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04535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145348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245339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2345330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2445271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2545262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2645253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2745244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2845235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2945176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045167" y="4196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74562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8455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455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0455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1455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24553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3454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4454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454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6454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7454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84542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94536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04535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214534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24533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2345330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445271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2545262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645253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2745244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845235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2945176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3045167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3145158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245149" y="4297229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573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457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24572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4566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4565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54564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6456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74562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8455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9455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0455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1455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24553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3454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4454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454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454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7454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184542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194536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04535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214534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24533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234533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44527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54526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264525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74524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845235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945176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045167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45158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45149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345140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45081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545072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645063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745054" y="4398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3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1457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4572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4566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4565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4564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456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74562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455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9455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10455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11455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124553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3454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4454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5454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6454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7454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4542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94536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4535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14534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24533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34533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44527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4526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64525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4524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845235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945176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045167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145158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245149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345140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445081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545072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645063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745054" y="4499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73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457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4572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4566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4565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4564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6456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4562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8455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9455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10455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11455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124553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13454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14454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15454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16454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17454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184542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194536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204535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214534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224533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234533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244527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254526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64525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274524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2845235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945176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045167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145158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149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345140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445081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545072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645063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745054" y="4600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4573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1457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4572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4566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44565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54564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6456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74562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455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9455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10455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11455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124553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13454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14454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15454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16454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17454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84542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94536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04535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14534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24533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34533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44527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54526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64525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74524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2845235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2945176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045167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145158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245149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345140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445081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545072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45063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745054" y="4701230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573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1457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4572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4566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4565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54564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6456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74562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8455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9455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10455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11455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124553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13454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14454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15454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16454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17454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184542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194536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04535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14534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24533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4533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44527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54526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64525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74524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845235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2945176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3045167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3145158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3245149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3345140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3445081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3545072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3645063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3745054" y="4802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4573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1457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4572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34566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44565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54564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6456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74562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455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9455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10455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11455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124553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13454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14454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5454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6454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17454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84542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194536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204535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14534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24533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34533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244527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254526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264525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274524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2845235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2945176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3045167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3145158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245149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345140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3445081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3545072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3645063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3745054" y="4903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4573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457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24572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34566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4565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4564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6456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74562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455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9455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10455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11455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124553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13454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14454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5454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6454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7454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84542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94536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204535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14534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224533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34533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44527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54526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264525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274524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2845235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2945176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045167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3145158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3245149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3345140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445081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545072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645063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745054" y="5004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4573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1457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24572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4566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44565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4564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6456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562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8455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9455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10455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11455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124553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13454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14454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15454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16454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17454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184542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194536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204535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214534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224533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234533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244527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254526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264525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274524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2845235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2945176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3045167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3145158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3245149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3345140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3445081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3545072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3645063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3745054" y="5105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573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1457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24572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34566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4565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54564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6456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4562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8455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9455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10455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11455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124553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13454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14454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15454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16454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7454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84542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194536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204535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214534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224533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234533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244527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254526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264525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274524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2845235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2945176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3045167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3145158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3245149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3345140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3445081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3545072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3645063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3745054" y="5206284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573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457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24572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34566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44565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54564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6456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74562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8455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9455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10455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11455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24553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13454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14454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15454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16454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17454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184542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194536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204535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214534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224533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234533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244527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254526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264525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274524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2845235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2945176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3045167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3145158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5"/>
                    <a:pt x="12967" y="0"/>
                    <a:pt x="28963" y="0"/>
                  </a:cubicBezTo>
                  <a:cubicBezTo>
                    <a:pt x="44960" y="0"/>
                    <a:pt x="57927" y="12955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3245149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3345140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3445081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3545072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3645063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5"/>
                    <a:pt x="12968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3745054" y="5307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5"/>
                    <a:pt x="12967" y="0"/>
                    <a:pt x="28964" y="0"/>
                  </a:cubicBezTo>
                  <a:cubicBezTo>
                    <a:pt x="44960" y="0"/>
                    <a:pt x="57928" y="12955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4573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457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24572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34566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44565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54564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6456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4562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8455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9455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0455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1455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124553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13454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14454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15454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16454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17454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184542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194536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204535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214534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224533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234533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244527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54526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64525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274524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2845235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2945176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3045167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3145158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7" y="28935"/>
                  </a:moveTo>
                  <a:cubicBezTo>
                    <a:pt x="57927" y="44915"/>
                    <a:pt x="44960" y="57869"/>
                    <a:pt x="28963" y="57869"/>
                  </a:cubicBezTo>
                  <a:cubicBezTo>
                    <a:pt x="12967" y="57869"/>
                    <a:pt x="-1" y="44915"/>
                    <a:pt x="-1" y="28935"/>
                  </a:cubicBezTo>
                  <a:cubicBezTo>
                    <a:pt x="-1" y="12954"/>
                    <a:pt x="12967" y="0"/>
                    <a:pt x="28963" y="0"/>
                  </a:cubicBezTo>
                  <a:cubicBezTo>
                    <a:pt x="44960" y="0"/>
                    <a:pt x="57927" y="12954"/>
                    <a:pt x="57927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3245149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3345140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3445081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3545072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3645063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8" y="57869"/>
                    <a:pt x="0" y="44915"/>
                    <a:pt x="0" y="28935"/>
                  </a:cubicBezTo>
                  <a:cubicBezTo>
                    <a:pt x="0" y="12954"/>
                    <a:pt x="12968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3745054" y="5408285"/>
              <a:ext cx="66830" cy="68950"/>
            </a:xfrm>
            <a:custGeom>
              <a:avLst/>
              <a:gdLst/>
              <a:ahLst/>
              <a:cxnLst/>
              <a:rect l="l" t="t" r="r" b="b"/>
              <a:pathLst>
                <a:path w="57927" h="57869" extrusionOk="0">
                  <a:moveTo>
                    <a:pt x="57928" y="28935"/>
                  </a:moveTo>
                  <a:cubicBezTo>
                    <a:pt x="57928" y="44915"/>
                    <a:pt x="44960" y="57869"/>
                    <a:pt x="28964" y="57869"/>
                  </a:cubicBezTo>
                  <a:cubicBezTo>
                    <a:pt x="12967" y="57869"/>
                    <a:pt x="0" y="44915"/>
                    <a:pt x="0" y="28935"/>
                  </a:cubicBezTo>
                  <a:cubicBezTo>
                    <a:pt x="0" y="12954"/>
                    <a:pt x="12967" y="0"/>
                    <a:pt x="28964" y="0"/>
                  </a:cubicBezTo>
                  <a:cubicBezTo>
                    <a:pt x="44960" y="0"/>
                    <a:pt x="57928" y="12954"/>
                    <a:pt x="57928" y="28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3" name="Google Shape;963;p9"/>
          <p:cNvSpPr/>
          <p:nvPr/>
        </p:nvSpPr>
        <p:spPr>
          <a:xfrm>
            <a:off x="-1" y="0"/>
            <a:ext cx="385762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9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9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9"/>
          <p:cNvSpPr txBox="1">
            <a:spLocks noGrp="1"/>
          </p:cNvSpPr>
          <p:nvPr>
            <p:ph type="body" idx="2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67" name="Google Shape;967;p9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968" name="Google Shape;968;p9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0" name="Google Shape;970;p9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1" name="Google Shape;971;p9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2577229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0"/>
          <p:cNvSpPr>
            <a:spLocks noGrp="1"/>
          </p:cNvSpPr>
          <p:nvPr>
            <p:ph type="pic" idx="2"/>
          </p:nvPr>
        </p:nvSpPr>
        <p:spPr>
          <a:xfrm>
            <a:off x="0" y="0"/>
            <a:ext cx="38576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Google Shape;974;p10"/>
          <p:cNvSpPr txBox="1">
            <a:spLocks noGrp="1"/>
          </p:cNvSpPr>
          <p:nvPr>
            <p:ph type="title"/>
          </p:nvPr>
        </p:nvSpPr>
        <p:spPr>
          <a:xfrm>
            <a:off x="4407307" y="462111"/>
            <a:ext cx="6967538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0"/>
          <p:cNvSpPr txBox="1">
            <a:spLocks noGrp="1"/>
          </p:cNvSpPr>
          <p:nvPr>
            <p:ph type="body" idx="1"/>
          </p:nvPr>
        </p:nvSpPr>
        <p:spPr>
          <a:xfrm>
            <a:off x="4407439" y="1233488"/>
            <a:ext cx="696740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6" name="Google Shape;976;p10"/>
          <p:cNvSpPr txBox="1">
            <a:spLocks noGrp="1"/>
          </p:cNvSpPr>
          <p:nvPr>
            <p:ph type="body" idx="3"/>
          </p:nvPr>
        </p:nvSpPr>
        <p:spPr>
          <a:xfrm>
            <a:off x="4407307" y="1889705"/>
            <a:ext cx="696753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7" name="Google Shape;977;p10"/>
          <p:cNvSpPr txBox="1"/>
          <p:nvPr/>
        </p:nvSpPr>
        <p:spPr>
          <a:xfrm>
            <a:off x="515938" y="6122502"/>
            <a:ext cx="835025" cy="44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78" name="Google Shape;978;p10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979" name="Google Shape;979;p10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Google Shape;980;p10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1" name="Google Shape;981;p10"/>
          <p:cNvSpPr txBox="1">
            <a:spLocks noGrp="1"/>
          </p:cNvSpPr>
          <p:nvPr>
            <p:ph type="body" idx="4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10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11" descr="A picture containing building, symmetry, circle, architecture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59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1"/>
          <p:cNvSpPr/>
          <p:nvPr/>
        </p:nvSpPr>
        <p:spPr>
          <a:xfrm>
            <a:off x="0" y="0"/>
            <a:ext cx="5159375" cy="6858000"/>
          </a:xfrm>
          <a:prstGeom prst="rect">
            <a:avLst/>
          </a:prstGeom>
          <a:solidFill>
            <a:srgbClr val="0B60A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1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677" cy="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1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545" cy="48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p11"/>
          <p:cNvSpPr txBox="1">
            <a:spLocks noGrp="1"/>
          </p:cNvSpPr>
          <p:nvPr>
            <p:ph type="body" idx="2"/>
          </p:nvPr>
        </p:nvSpPr>
        <p:spPr>
          <a:xfrm>
            <a:off x="5610385" y="1889705"/>
            <a:ext cx="6065678" cy="3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89" name="Google Shape;989;p11"/>
          <p:cNvGrpSpPr/>
          <p:nvPr/>
        </p:nvGrpSpPr>
        <p:grpSpPr>
          <a:xfrm>
            <a:off x="9723118" y="5818200"/>
            <a:ext cx="2170361" cy="879162"/>
            <a:chOff x="-1" y="0"/>
            <a:chExt cx="2170360" cy="879160"/>
          </a:xfrm>
        </p:grpSpPr>
        <p:pic>
          <p:nvPicPr>
            <p:cNvPr id="990" name="Google Shape;990;p1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77481"/>
              <a:ext cx="1207639" cy="75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1" name="Google Shape;991;p1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206" y="0"/>
              <a:ext cx="1047153" cy="87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2" name="Google Shape;992;p11"/>
          <p:cNvSpPr txBox="1"/>
          <p:nvPr/>
        </p:nvSpPr>
        <p:spPr>
          <a:xfrm>
            <a:off x="515939" y="6241773"/>
            <a:ext cx="570740" cy="2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3" name="Google Shape;993;p11"/>
          <p:cNvSpPr txBox="1">
            <a:spLocks noGrp="1"/>
          </p:cNvSpPr>
          <p:nvPr>
            <p:ph type="body" idx="3"/>
          </p:nvPr>
        </p:nvSpPr>
        <p:spPr>
          <a:xfrm>
            <a:off x="1000858" y="6294782"/>
            <a:ext cx="3743326" cy="22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2683">
          <p15:clr>
            <a:srgbClr val="FBAE40"/>
          </p15:clr>
        </p15:guide>
        <p15:guide id="8" pos="4997">
          <p15:clr>
            <a:srgbClr val="FBAE40"/>
          </p15:clr>
        </p15:guide>
        <p15:guide id="9" pos="1527">
          <p15:clr>
            <a:srgbClr val="FBAE40"/>
          </p15:clr>
        </p15:guide>
        <p15:guide id="10" pos="6153">
          <p15:clr>
            <a:srgbClr val="FBAE40"/>
          </p15:clr>
        </p15:guide>
        <p15:guide id="11" orient="horz" pos="3067">
          <p15:clr>
            <a:srgbClr val="FBAE40"/>
          </p15:clr>
        </p15:guide>
        <p15:guide id="12" orient="horz" pos="1253">
          <p15:clr>
            <a:srgbClr val="FBAE40"/>
          </p15:clr>
        </p15:guide>
        <p15:guide id="13" pos="914">
          <p15:clr>
            <a:srgbClr val="FBAE40"/>
          </p15:clr>
        </p15:guide>
        <p15:guide id="14" pos="2116">
          <p15:clr>
            <a:srgbClr val="FBAE40"/>
          </p15:clr>
        </p15:guide>
        <p15:guide id="15" pos="3250">
          <p15:clr>
            <a:srgbClr val="FBAE40"/>
          </p15:clr>
        </p15:guide>
        <p15:guide id="16" pos="4407">
          <p15:clr>
            <a:srgbClr val="FBAE40"/>
          </p15:clr>
        </p15:guide>
        <p15:guide id="17" pos="5564">
          <p15:clr>
            <a:srgbClr val="FBAE40"/>
          </p15:clr>
        </p15:guide>
        <p15:guide id="18" pos="6743">
          <p15:clr>
            <a:srgbClr val="FBAE40"/>
          </p15:clr>
        </p15:guide>
        <p15:guide id="19" orient="horz" pos="777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2614">
          <p15:clr>
            <a:srgbClr val="FBAE40"/>
          </p15:clr>
        </p15:guide>
        <p15:guide id="22" orient="horz" pos="3543">
          <p15:clr>
            <a:srgbClr val="FBAE40"/>
          </p15:clr>
        </p15:guide>
        <p15:guide id="23" pos="6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24359" y="457889"/>
            <a:ext cx="11151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1143282" cy="346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Google Shape;4096;p27"/>
          <p:cNvSpPr txBox="1">
            <a:spLocks noGrp="1"/>
          </p:cNvSpPr>
          <p:nvPr>
            <p:ph type="title"/>
          </p:nvPr>
        </p:nvSpPr>
        <p:spPr>
          <a:xfrm>
            <a:off x="524359" y="457889"/>
            <a:ext cx="111517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  <a:defRPr sz="4000" b="1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7" name="Google Shape;4097;p27"/>
          <p:cNvSpPr txBox="1">
            <a:spLocks noGrp="1"/>
          </p:cNvSpPr>
          <p:nvPr>
            <p:ph type="body" idx="1"/>
          </p:nvPr>
        </p:nvSpPr>
        <p:spPr>
          <a:xfrm>
            <a:off x="524359" y="1825625"/>
            <a:ext cx="11143282" cy="346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fivethirtyeight.com/biden-approval-rat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fivethirtyeight.com/polls/favorability/donald-trum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5" name="Google Shape;10415;p7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50" y="388525"/>
            <a:ext cx="5619910" cy="58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667E9-2BFC-1B9A-2B0B-2609DAF8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92" y="1404563"/>
            <a:ext cx="4762500" cy="312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919A5-C627-C292-9A3C-44B00917DCAE}"/>
              </a:ext>
            </a:extLst>
          </p:cNvPr>
          <p:cNvSpPr txBox="1"/>
          <p:nvPr/>
        </p:nvSpPr>
        <p:spPr>
          <a:xfrm>
            <a:off x="6750121" y="1404563"/>
            <a:ext cx="445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aleway SemiBold" pitchFamily="2" charset="0"/>
              </a:rPr>
              <a:t>No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Raleway SemiBold" pitchFamily="2" charset="0"/>
              </a:rPr>
              <a:t>National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Raleway SemiBold" pitchFamily="2" charset="0"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41146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" name="Google Shape;10650;p82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 SemiBold"/>
              <a:buNone/>
            </a:pPr>
            <a:r>
              <a:rPr lang="en-US" u="none" strike="noStrike" dirty="0"/>
              <a:t>Kamala Harris’ Favorability Rating</a:t>
            </a:r>
            <a:endParaRPr dirty="0"/>
          </a:p>
        </p:txBody>
      </p:sp>
      <p:sp>
        <p:nvSpPr>
          <p:cNvPr id="10651" name="Google Shape;10651;p82"/>
          <p:cNvSpPr/>
          <p:nvPr/>
        </p:nvSpPr>
        <p:spPr>
          <a:xfrm>
            <a:off x="10007497" y="524081"/>
            <a:ext cx="166014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Source: </a:t>
            </a:r>
            <a:r>
              <a:rPr lang="en-US" sz="1200" b="0" i="1" u="sng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FiveThirtyEight</a:t>
            </a:r>
            <a:endParaRPr sz="1200" b="0" i="1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9D8E4-E653-9EAD-65EF-75D369EEB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473" y="1275607"/>
            <a:ext cx="8992782" cy="43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7" name="Google Shape;10657;p83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6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 SemiBold"/>
              <a:buNone/>
            </a:pPr>
            <a:r>
              <a:rPr lang="en-US"/>
              <a:t>Donald Trump's Favorability Rating</a:t>
            </a:r>
            <a:endParaRPr/>
          </a:p>
        </p:txBody>
      </p:sp>
      <p:sp>
        <p:nvSpPr>
          <p:cNvPr id="10658" name="Google Shape;10658;p83"/>
          <p:cNvSpPr/>
          <p:nvPr/>
        </p:nvSpPr>
        <p:spPr>
          <a:xfrm>
            <a:off x="10007497" y="524081"/>
            <a:ext cx="16602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Source: </a:t>
            </a:r>
            <a:r>
              <a:rPr lang="en-US" sz="1200" i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FiveThirtyEight</a:t>
            </a:r>
            <a:endParaRPr sz="1200" b="0" i="1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B544C-E6AD-AB54-CC67-440DE6BEDD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092" y="1384209"/>
            <a:ext cx="8879657" cy="42334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4" name="Google Shape;10664;p84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 sz="4000"/>
              <a:t>2024 Presidential Ratings</a:t>
            </a:r>
            <a:endParaRPr/>
          </a:p>
        </p:txBody>
      </p:sp>
      <p:sp>
        <p:nvSpPr>
          <p:cNvPr id="10665" name="Google Shape;10665;p84"/>
          <p:cNvSpPr/>
          <p:nvPr/>
        </p:nvSpPr>
        <p:spPr>
          <a:xfrm>
            <a:off x="3024406" y="1987997"/>
            <a:ext cx="1123396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6" name="Google Shape;10666;p84"/>
          <p:cNvSpPr/>
          <p:nvPr/>
        </p:nvSpPr>
        <p:spPr>
          <a:xfrm>
            <a:off x="573787" y="1973886"/>
            <a:ext cx="1234522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7" name="Google Shape;10667;p84"/>
          <p:cNvSpPr/>
          <p:nvPr/>
        </p:nvSpPr>
        <p:spPr>
          <a:xfrm>
            <a:off x="684299" y="2098022"/>
            <a:ext cx="137207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 (54)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Colorado (10)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Connecticut (7)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Delaware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DC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Hawaii (4)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Illinois (19)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Maine 1</a:t>
            </a:r>
            <a:r>
              <a:rPr lang="en-US" sz="1100" b="0" i="0" u="none" strike="noStrike" cap="none" baseline="30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Maryland (10)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Massachusetts (11)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Jersey (14)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Mexico (5)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York (28)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(8)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Rhode Island (4)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Vermont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Washington (12)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8" name="Google Shape;10668;p84"/>
          <p:cNvSpPr/>
          <p:nvPr/>
        </p:nvSpPr>
        <p:spPr>
          <a:xfrm>
            <a:off x="1929817" y="2056833"/>
            <a:ext cx="1120533" cy="4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Maine (2)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(13)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9" name="Google Shape;10669;p84"/>
          <p:cNvSpPr/>
          <p:nvPr/>
        </p:nvSpPr>
        <p:spPr>
          <a:xfrm>
            <a:off x="2579697" y="1711490"/>
            <a:ext cx="1161373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LEAN 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0" name="Google Shape;10670;p84"/>
          <p:cNvSpPr/>
          <p:nvPr/>
        </p:nvSpPr>
        <p:spPr>
          <a:xfrm>
            <a:off x="9095660" y="2176895"/>
            <a:ext cx="14113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1" name="Google Shape;10671;p84"/>
          <p:cNvSpPr/>
          <p:nvPr/>
        </p:nvSpPr>
        <p:spPr>
          <a:xfrm>
            <a:off x="4308052" y="2056833"/>
            <a:ext cx="1287449" cy="4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72" name="Google Shape;10672;p84"/>
          <p:cNvGrpSpPr/>
          <p:nvPr/>
        </p:nvGrpSpPr>
        <p:grpSpPr>
          <a:xfrm>
            <a:off x="574670" y="1539150"/>
            <a:ext cx="11045778" cy="456517"/>
            <a:chOff x="0" y="-2"/>
            <a:chExt cx="11563398" cy="456516"/>
          </a:xfrm>
        </p:grpSpPr>
        <p:grpSp>
          <p:nvGrpSpPr>
            <p:cNvPr id="10673" name="Google Shape;10673;p84"/>
            <p:cNvGrpSpPr/>
            <p:nvPr/>
          </p:nvGrpSpPr>
          <p:grpSpPr>
            <a:xfrm>
              <a:off x="0" y="-2"/>
              <a:ext cx="1297668" cy="456516"/>
              <a:chOff x="0" y="-1"/>
              <a:chExt cx="1297667" cy="456514"/>
            </a:xfrm>
          </p:grpSpPr>
          <p:sp>
            <p:nvSpPr>
              <p:cNvPr id="10674" name="Google Shape;10674;p84"/>
              <p:cNvSpPr/>
              <p:nvPr/>
            </p:nvSpPr>
            <p:spPr>
              <a:xfrm>
                <a:off x="0" y="-1"/>
                <a:ext cx="1297667" cy="456514"/>
              </a:xfrm>
              <a:prstGeom prst="rect">
                <a:avLst/>
              </a:prstGeom>
              <a:solidFill>
                <a:srgbClr val="225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5" name="Google Shape;10675;p84"/>
              <p:cNvSpPr/>
              <p:nvPr/>
            </p:nvSpPr>
            <p:spPr>
              <a:xfrm>
                <a:off x="0" y="74586"/>
                <a:ext cx="129766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6" name="Google Shape;10676;p84"/>
            <p:cNvGrpSpPr/>
            <p:nvPr/>
          </p:nvGrpSpPr>
          <p:grpSpPr>
            <a:xfrm>
              <a:off x="1291449" y="-2"/>
              <a:ext cx="1296472" cy="456516"/>
              <a:chOff x="-1" y="-1"/>
              <a:chExt cx="1296471" cy="456514"/>
            </a:xfrm>
          </p:grpSpPr>
          <p:sp>
            <p:nvSpPr>
              <p:cNvPr id="10677" name="Google Shape;10677;p84"/>
              <p:cNvSpPr/>
              <p:nvPr/>
            </p:nvSpPr>
            <p:spPr>
              <a:xfrm>
                <a:off x="-1" y="-1"/>
                <a:ext cx="1296471" cy="456514"/>
              </a:xfrm>
              <a:prstGeom prst="rect">
                <a:avLst/>
              </a:prstGeom>
              <a:solidFill>
                <a:srgbClr val="2861C5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8" name="Google Shape;10678;p84"/>
              <p:cNvSpPr/>
              <p:nvPr/>
            </p:nvSpPr>
            <p:spPr>
              <a:xfrm>
                <a:off x="-1" y="74586"/>
                <a:ext cx="12964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9" name="Google Shape;10679;p84"/>
            <p:cNvGrpSpPr/>
            <p:nvPr/>
          </p:nvGrpSpPr>
          <p:grpSpPr>
            <a:xfrm>
              <a:off x="2579463" y="-1"/>
              <a:ext cx="1161373" cy="456515"/>
              <a:chOff x="0" y="0"/>
              <a:chExt cx="1161371" cy="456513"/>
            </a:xfrm>
          </p:grpSpPr>
          <p:sp>
            <p:nvSpPr>
              <p:cNvPr id="10680" name="Google Shape;10680;p84"/>
              <p:cNvSpPr/>
              <p:nvPr/>
            </p:nvSpPr>
            <p:spPr>
              <a:xfrm>
                <a:off x="0" y="0"/>
                <a:ext cx="1161371" cy="456513"/>
              </a:xfrm>
              <a:prstGeom prst="rect">
                <a:avLst/>
              </a:prstGeom>
              <a:solidFill>
                <a:srgbClr val="357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1" name="Google Shape;10681;p84"/>
              <p:cNvSpPr/>
              <p:nvPr/>
            </p:nvSpPr>
            <p:spPr>
              <a:xfrm>
                <a:off x="0" y="74586"/>
                <a:ext cx="11613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82" name="Google Shape;10682;p84"/>
            <p:cNvGrpSpPr/>
            <p:nvPr/>
          </p:nvGrpSpPr>
          <p:grpSpPr>
            <a:xfrm>
              <a:off x="4886457" y="-2"/>
              <a:ext cx="1324138" cy="456516"/>
              <a:chOff x="-1" y="-1"/>
              <a:chExt cx="1324137" cy="456514"/>
            </a:xfrm>
          </p:grpSpPr>
          <p:sp>
            <p:nvSpPr>
              <p:cNvPr id="10683" name="Google Shape;10683;p84"/>
              <p:cNvSpPr/>
              <p:nvPr/>
            </p:nvSpPr>
            <p:spPr>
              <a:xfrm>
                <a:off x="-1" y="-1"/>
                <a:ext cx="1324137" cy="45651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4" name="Google Shape;10684;p84"/>
              <p:cNvSpPr/>
              <p:nvPr/>
            </p:nvSpPr>
            <p:spPr>
              <a:xfrm>
                <a:off x="-1" y="74586"/>
                <a:ext cx="132413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TOSS UP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85" name="Google Shape;10685;p84"/>
            <p:cNvGrpSpPr/>
            <p:nvPr/>
          </p:nvGrpSpPr>
          <p:grpSpPr>
            <a:xfrm>
              <a:off x="7502422" y="-2"/>
              <a:ext cx="1298453" cy="456516"/>
              <a:chOff x="-1" y="-1"/>
              <a:chExt cx="1298452" cy="456514"/>
            </a:xfrm>
          </p:grpSpPr>
          <p:sp>
            <p:nvSpPr>
              <p:cNvPr id="10686" name="Google Shape;10686;p84"/>
              <p:cNvSpPr/>
              <p:nvPr/>
            </p:nvSpPr>
            <p:spPr>
              <a:xfrm>
                <a:off x="-1" y="-1"/>
                <a:ext cx="1298452" cy="456514"/>
              </a:xfrm>
              <a:prstGeom prst="rect">
                <a:avLst/>
              </a:prstGeom>
              <a:solidFill>
                <a:srgbClr val="EE565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7" name="Google Shape;10687;p84"/>
              <p:cNvSpPr/>
              <p:nvPr/>
            </p:nvSpPr>
            <p:spPr>
              <a:xfrm>
                <a:off x="-1" y="74586"/>
                <a:ext cx="1298452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88" name="Google Shape;10688;p84"/>
            <p:cNvGrpSpPr/>
            <p:nvPr/>
          </p:nvGrpSpPr>
          <p:grpSpPr>
            <a:xfrm>
              <a:off x="8792672" y="-2"/>
              <a:ext cx="1319090" cy="456516"/>
              <a:chOff x="0" y="-1"/>
              <a:chExt cx="1319088" cy="456514"/>
            </a:xfrm>
          </p:grpSpPr>
          <p:sp>
            <p:nvSpPr>
              <p:cNvPr id="10689" name="Google Shape;10689;p8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C2464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0" name="Google Shape;10690;p8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1" name="Google Shape;10691;p84"/>
            <p:cNvGrpSpPr/>
            <p:nvPr/>
          </p:nvGrpSpPr>
          <p:grpSpPr>
            <a:xfrm>
              <a:off x="10099326" y="-2"/>
              <a:ext cx="1464072" cy="456516"/>
              <a:chOff x="-1" y="-1"/>
              <a:chExt cx="1464071" cy="456514"/>
            </a:xfrm>
          </p:grpSpPr>
          <p:sp>
            <p:nvSpPr>
              <p:cNvPr id="10692" name="Google Shape;10692;p84"/>
              <p:cNvSpPr/>
              <p:nvPr/>
            </p:nvSpPr>
            <p:spPr>
              <a:xfrm>
                <a:off x="-1" y="-1"/>
                <a:ext cx="1464071" cy="456514"/>
              </a:xfrm>
              <a:prstGeom prst="rect">
                <a:avLst/>
              </a:prstGeom>
              <a:solidFill>
                <a:srgbClr val="A83B39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3" name="Google Shape;10693;p84"/>
              <p:cNvSpPr/>
              <p:nvPr/>
            </p:nvSpPr>
            <p:spPr>
              <a:xfrm>
                <a:off x="-1" y="74586"/>
                <a:ext cx="14640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4" name="Google Shape;10694;p84"/>
            <p:cNvGrpSpPr/>
            <p:nvPr/>
          </p:nvGrpSpPr>
          <p:grpSpPr>
            <a:xfrm>
              <a:off x="6191787" y="-2"/>
              <a:ext cx="1319090" cy="456516"/>
              <a:chOff x="0" y="-1"/>
              <a:chExt cx="1319088" cy="456514"/>
            </a:xfrm>
          </p:grpSpPr>
          <p:sp>
            <p:nvSpPr>
              <p:cNvPr id="10695" name="Google Shape;10695;p8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FF605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6" name="Google Shape;10696;p8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7" name="Google Shape;10697;p84"/>
            <p:cNvGrpSpPr/>
            <p:nvPr/>
          </p:nvGrpSpPr>
          <p:grpSpPr>
            <a:xfrm>
              <a:off x="3740575" y="-2"/>
              <a:ext cx="1145884" cy="456516"/>
              <a:chOff x="0" y="-1"/>
              <a:chExt cx="1145883" cy="456514"/>
            </a:xfrm>
          </p:grpSpPr>
          <p:sp>
            <p:nvSpPr>
              <p:cNvPr id="10698" name="Google Shape;10698;p84"/>
              <p:cNvSpPr/>
              <p:nvPr/>
            </p:nvSpPr>
            <p:spPr>
              <a:xfrm>
                <a:off x="0" y="-1"/>
                <a:ext cx="1145883" cy="456514"/>
              </a:xfrm>
              <a:prstGeom prst="rect">
                <a:avLst/>
              </a:prstGeom>
              <a:solidFill>
                <a:srgbClr val="02AA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9" name="Google Shape;10699;p84"/>
              <p:cNvSpPr/>
              <p:nvPr/>
            </p:nvSpPr>
            <p:spPr>
              <a:xfrm>
                <a:off x="0" y="74586"/>
                <a:ext cx="1145883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00" name="Google Shape;10700;p84"/>
          <p:cNvSpPr/>
          <p:nvPr/>
        </p:nvSpPr>
        <p:spPr>
          <a:xfrm>
            <a:off x="5255289" y="1995666"/>
            <a:ext cx="1223542" cy="3864686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1" name="Google Shape;10701;p84"/>
          <p:cNvSpPr/>
          <p:nvPr/>
        </p:nvSpPr>
        <p:spPr>
          <a:xfrm>
            <a:off x="7739510" y="1995665"/>
            <a:ext cx="1228055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2" name="Google Shape;10702;p84"/>
          <p:cNvSpPr/>
          <p:nvPr/>
        </p:nvSpPr>
        <p:spPr>
          <a:xfrm>
            <a:off x="10228244" y="1998560"/>
            <a:ext cx="1392203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3" name="Google Shape;10703;p84"/>
          <p:cNvSpPr/>
          <p:nvPr/>
        </p:nvSpPr>
        <p:spPr>
          <a:xfrm>
            <a:off x="5349940" y="2056833"/>
            <a:ext cx="128744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Arizona (11)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Georgia (16)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Michigan (15)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2"/>
                </a:solidFill>
                <a:latin typeface="Century Gothic"/>
                <a:sym typeface="Century Gothic"/>
              </a:rPr>
              <a:t>Nevada (6)</a:t>
            </a:r>
          </a:p>
          <a:p>
            <a:pPr>
              <a:lnSpc>
                <a:spcPct val="150000"/>
              </a:lnSpc>
              <a:buSzPts val="1100"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 Carolina (16)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Pennsylvania (19)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Wisconsin (10)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4" name="Google Shape;10704;p84"/>
          <p:cNvSpPr/>
          <p:nvPr/>
        </p:nvSpPr>
        <p:spPr>
          <a:xfrm>
            <a:off x="6542738" y="2056833"/>
            <a:ext cx="1405128" cy="20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5" name="Google Shape;10705;p84"/>
          <p:cNvSpPr/>
          <p:nvPr/>
        </p:nvSpPr>
        <p:spPr>
          <a:xfrm>
            <a:off x="10359643" y="2098022"/>
            <a:ext cx="1388679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Alabama (9)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Alaska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Arkansas (6)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Idaho (4)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Indiana (11)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Kansas (6)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Kentucky (8)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Louisiana (8)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Mississippi (6)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Missouri (10)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Montana (4)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Nebraska (2)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Nebraska 1</a:t>
            </a:r>
            <a:r>
              <a:rPr lang="en-US" sz="1100" b="0" i="0" u="none" strike="noStrike" cap="none" baseline="30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Nebraska 3</a:t>
            </a:r>
            <a:r>
              <a:rPr lang="en-US" sz="1100" b="0" i="0" u="none" strike="noStrike" cap="none" baseline="30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 Dakota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Oklahoma (7)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 Carolina (9)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 Dakota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Tennessee (11)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Utah (6)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 Virginia (4)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Wyoming (3)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6" name="Google Shape;10706;p84"/>
          <p:cNvSpPr/>
          <p:nvPr/>
        </p:nvSpPr>
        <p:spPr>
          <a:xfrm>
            <a:off x="7908055" y="2056833"/>
            <a:ext cx="970273" cy="4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(30)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Maine 2</a:t>
            </a:r>
            <a:r>
              <a:rPr lang="en-US" sz="1100" b="0" i="0" u="none" strike="noStrike" cap="none" baseline="30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7" name="Google Shape;10707;p84"/>
          <p:cNvSpPr/>
          <p:nvPr/>
        </p:nvSpPr>
        <p:spPr>
          <a:xfrm>
            <a:off x="9092795" y="2056833"/>
            <a:ext cx="1021952" cy="66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Iowa (6)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Ohio (17)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 (40)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8" name="Google Shape;10708;p84"/>
          <p:cNvSpPr/>
          <p:nvPr/>
        </p:nvSpPr>
        <p:spPr>
          <a:xfrm>
            <a:off x="3072020" y="2056833"/>
            <a:ext cx="1199342" cy="66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Minnesota (10)</a:t>
            </a:r>
            <a:b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9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Hampshire (4)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Nebraska 2</a:t>
            </a:r>
            <a:r>
              <a:rPr lang="en-US" sz="1100" b="0" i="0" u="none" strike="noStrike" cap="none" baseline="30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9" name="Google Shape;10709;p84"/>
          <p:cNvSpPr/>
          <p:nvPr/>
        </p:nvSpPr>
        <p:spPr>
          <a:xfrm>
            <a:off x="574670" y="1254366"/>
            <a:ext cx="4075706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Democratic Electoral College Votes: 226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0" name="Google Shape;10710;p84"/>
          <p:cNvSpPr/>
          <p:nvPr/>
        </p:nvSpPr>
        <p:spPr>
          <a:xfrm>
            <a:off x="7559472" y="1253049"/>
            <a:ext cx="4075705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Republican Electoral College Votes: 219 </a:t>
            </a:r>
            <a:endParaRPr sz="15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8DEDD-109B-FF5A-48F4-A3B147DC8743}"/>
              </a:ext>
            </a:extLst>
          </p:cNvPr>
          <p:cNvSpPr txBox="1"/>
          <p:nvPr/>
        </p:nvSpPr>
        <p:spPr>
          <a:xfrm>
            <a:off x="780836" y="5978265"/>
            <a:ext cx="446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270 Needed to Win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1EDEB9-1316-0C6C-99A4-F5264251FD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52" y="1273996"/>
            <a:ext cx="4584840" cy="305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C16F7-29D2-B640-A026-FBAF5A430E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687" y="554805"/>
            <a:ext cx="3890637" cy="4864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84328-CBEA-F6C0-712B-1BB87763C822}"/>
              </a:ext>
            </a:extLst>
          </p:cNvPr>
          <p:cNvSpPr txBox="1"/>
          <p:nvPr/>
        </p:nvSpPr>
        <p:spPr>
          <a:xfrm>
            <a:off x="2620488" y="541961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-8%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E0058-19C9-4C5F-E799-FB5E80B67427}"/>
              </a:ext>
            </a:extLst>
          </p:cNvPr>
          <p:cNvSpPr txBox="1"/>
          <p:nvPr/>
        </p:nvSpPr>
        <p:spPr>
          <a:xfrm>
            <a:off x="7400067" y="4330556"/>
            <a:ext cx="175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+3%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14F495-6204-F18A-1F2E-9047D72BA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88" y="241471"/>
            <a:ext cx="11149422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AE876-5F0A-CF75-7071-52A6E1659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58484"/>
              </p:ext>
            </p:extLst>
          </p:nvPr>
        </p:nvGraphicFramePr>
        <p:xfrm>
          <a:off x="742950" y="560070"/>
          <a:ext cx="10812780" cy="4705841"/>
        </p:xfrm>
        <a:graphic>
          <a:graphicData uri="http://schemas.openxmlformats.org/drawingml/2006/table">
            <a:tbl>
              <a:tblPr/>
              <a:tblGrid>
                <a:gridCol w="1866955">
                  <a:extLst>
                    <a:ext uri="{9D8B030D-6E8A-4147-A177-3AD203B41FA5}">
                      <a16:colId xmlns:a16="http://schemas.microsoft.com/office/drawing/2014/main" val="517658859"/>
                    </a:ext>
                  </a:extLst>
                </a:gridCol>
                <a:gridCol w="2917117">
                  <a:extLst>
                    <a:ext uri="{9D8B030D-6E8A-4147-A177-3AD203B41FA5}">
                      <a16:colId xmlns:a16="http://schemas.microsoft.com/office/drawing/2014/main" val="3559288285"/>
                    </a:ext>
                  </a:extLst>
                </a:gridCol>
                <a:gridCol w="2917117">
                  <a:extLst>
                    <a:ext uri="{9D8B030D-6E8A-4147-A177-3AD203B41FA5}">
                      <a16:colId xmlns:a16="http://schemas.microsoft.com/office/drawing/2014/main" val="2550221144"/>
                    </a:ext>
                  </a:extLst>
                </a:gridCol>
                <a:gridCol w="3111591">
                  <a:extLst>
                    <a:ext uri="{9D8B030D-6E8A-4147-A177-3AD203B41FA5}">
                      <a16:colId xmlns:a16="http://schemas.microsoft.com/office/drawing/2014/main" val="1752014304"/>
                    </a:ext>
                  </a:extLst>
                </a:gridCol>
              </a:tblGrid>
              <a:tr h="9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Election State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Democrat Spending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GOP Spending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Democrat Share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77918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$36,479,315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$43,413,137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921013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$22,593,141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$20,417,683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991899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$23,006,264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$17,068,512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299214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WI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$15,992,964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$20,513,979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11599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NC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$14,697,842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$16,134,977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413275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AZ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$15,283,310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$9,927,621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15573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$5,202,560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$4,118,704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72005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$830,616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$0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09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4" name="Google Shape;10804;p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05" name="Google Shape;10805;p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5" r="-3241"/>
          <a:stretch/>
        </p:blipFill>
        <p:spPr>
          <a:xfrm>
            <a:off x="-16690" y="0"/>
            <a:ext cx="12192000" cy="68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6" name="Google Shape;10806;p92"/>
          <p:cNvSpPr/>
          <p:nvPr/>
        </p:nvSpPr>
        <p:spPr>
          <a:xfrm rot="-5400000">
            <a:off x="2722685" y="-2713948"/>
            <a:ext cx="6858000" cy="122859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123054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07" name="Google Shape;10807;p92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1"/>
            <a:ext cx="12208694" cy="685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08" name="Google Shape;10808;p92"/>
          <p:cNvGrpSpPr/>
          <p:nvPr/>
        </p:nvGrpSpPr>
        <p:grpSpPr>
          <a:xfrm>
            <a:off x="7784419" y="5084621"/>
            <a:ext cx="4363752" cy="1926271"/>
            <a:chOff x="0" y="0"/>
            <a:chExt cx="4968408" cy="2189194"/>
          </a:xfrm>
        </p:grpSpPr>
        <p:pic>
          <p:nvPicPr>
            <p:cNvPr id="10809" name="Google Shape;10809;p9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0959" y="0"/>
              <a:ext cx="2507449" cy="2189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10" name="Google Shape;10810;p9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7231"/>
              <a:ext cx="2391718" cy="133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11" name="Google Shape;10811;p92"/>
          <p:cNvSpPr txBox="1">
            <a:spLocks noGrp="1"/>
          </p:cNvSpPr>
          <p:nvPr>
            <p:ph type="title"/>
          </p:nvPr>
        </p:nvSpPr>
        <p:spPr>
          <a:xfrm>
            <a:off x="515953" y="976450"/>
            <a:ext cx="110451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3000" b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br>
              <a:rPr lang="en-US" sz="4800" b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9200" b="0">
                <a:latin typeface="Raleway"/>
                <a:ea typeface="Raleway"/>
                <a:cs typeface="Raleway"/>
                <a:sym typeface="Raleway"/>
              </a:rPr>
              <a:t>Fight for the Senate</a:t>
            </a:r>
            <a:r>
              <a:rPr lang="en-US" sz="9600" b="0">
                <a:latin typeface="Raleway"/>
                <a:ea typeface="Raleway"/>
                <a:cs typeface="Raleway"/>
                <a:sym typeface="Raleway"/>
              </a:rPr>
              <a:t> </a:t>
            </a:r>
            <a:endParaRPr b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2" name="Google Shape;10622;p79"/>
          <p:cNvSpPr txBox="1">
            <a:spLocks noGrp="1"/>
          </p:cNvSpPr>
          <p:nvPr>
            <p:ph type="title"/>
          </p:nvPr>
        </p:nvSpPr>
        <p:spPr>
          <a:xfrm>
            <a:off x="5610385" y="462110"/>
            <a:ext cx="6065677" cy="168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SemiBold"/>
              <a:buNone/>
            </a:pPr>
            <a:r>
              <a:rPr lang="en-US" sz="4400"/>
              <a:t>Majorities on the Line</a:t>
            </a:r>
            <a:endParaRPr sz="4400"/>
          </a:p>
        </p:txBody>
      </p:sp>
      <p:sp>
        <p:nvSpPr>
          <p:cNvPr id="10623" name="Google Shape;10623;p79"/>
          <p:cNvSpPr txBox="1">
            <a:spLocks noGrp="1"/>
          </p:cNvSpPr>
          <p:nvPr>
            <p:ph type="body" idx="1"/>
          </p:nvPr>
        </p:nvSpPr>
        <p:spPr>
          <a:xfrm>
            <a:off x="5610525" y="1414952"/>
            <a:ext cx="6065400" cy="4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 dirty="0"/>
              <a:t>Senate: </a:t>
            </a:r>
            <a:endParaRPr sz="4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GOP needs +2 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or 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+1 + White House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 dirty="0"/>
              <a:t>Current Outlook: </a:t>
            </a:r>
            <a:endParaRPr sz="4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GOP +1-3 seats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82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" name="Google Shape;10833;p94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/>
              <a:t>2024 Senate Ratings</a:t>
            </a:r>
            <a:endParaRPr/>
          </a:p>
        </p:txBody>
      </p:sp>
      <p:sp>
        <p:nvSpPr>
          <p:cNvPr id="10834" name="Google Shape;10834;p94"/>
          <p:cNvSpPr/>
          <p:nvPr/>
        </p:nvSpPr>
        <p:spPr>
          <a:xfrm>
            <a:off x="3024406" y="1987997"/>
            <a:ext cx="1123396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5" name="Google Shape;10835;p94"/>
          <p:cNvSpPr/>
          <p:nvPr/>
        </p:nvSpPr>
        <p:spPr>
          <a:xfrm>
            <a:off x="573787" y="1973886"/>
            <a:ext cx="1234522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6" name="Google Shape;10836;p94"/>
          <p:cNvSpPr/>
          <p:nvPr/>
        </p:nvSpPr>
        <p:spPr>
          <a:xfrm>
            <a:off x="2579697" y="1711490"/>
            <a:ext cx="1161373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LEAN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7" name="Google Shape;10837;p94"/>
          <p:cNvSpPr/>
          <p:nvPr/>
        </p:nvSpPr>
        <p:spPr>
          <a:xfrm>
            <a:off x="9095660" y="2176895"/>
            <a:ext cx="14113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38" name="Google Shape;10838;p94"/>
          <p:cNvGrpSpPr/>
          <p:nvPr/>
        </p:nvGrpSpPr>
        <p:grpSpPr>
          <a:xfrm>
            <a:off x="574670" y="1539150"/>
            <a:ext cx="11045778" cy="456517"/>
            <a:chOff x="0" y="-2"/>
            <a:chExt cx="11563398" cy="456516"/>
          </a:xfrm>
        </p:grpSpPr>
        <p:grpSp>
          <p:nvGrpSpPr>
            <p:cNvPr id="10839" name="Google Shape;10839;p94"/>
            <p:cNvGrpSpPr/>
            <p:nvPr/>
          </p:nvGrpSpPr>
          <p:grpSpPr>
            <a:xfrm>
              <a:off x="0" y="-2"/>
              <a:ext cx="1297668" cy="456516"/>
              <a:chOff x="0" y="-1"/>
              <a:chExt cx="1297667" cy="456514"/>
            </a:xfrm>
          </p:grpSpPr>
          <p:sp>
            <p:nvSpPr>
              <p:cNvPr id="10840" name="Google Shape;10840;p94"/>
              <p:cNvSpPr/>
              <p:nvPr/>
            </p:nvSpPr>
            <p:spPr>
              <a:xfrm>
                <a:off x="0" y="-1"/>
                <a:ext cx="1297667" cy="456514"/>
              </a:xfrm>
              <a:prstGeom prst="rect">
                <a:avLst/>
              </a:prstGeom>
              <a:solidFill>
                <a:srgbClr val="225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1" name="Google Shape;10841;p94"/>
              <p:cNvSpPr/>
              <p:nvPr/>
            </p:nvSpPr>
            <p:spPr>
              <a:xfrm>
                <a:off x="0" y="74586"/>
                <a:ext cx="129766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2" name="Google Shape;10842;p94"/>
            <p:cNvGrpSpPr/>
            <p:nvPr/>
          </p:nvGrpSpPr>
          <p:grpSpPr>
            <a:xfrm>
              <a:off x="1291449" y="-2"/>
              <a:ext cx="1296472" cy="456516"/>
              <a:chOff x="-1" y="-1"/>
              <a:chExt cx="1296471" cy="456514"/>
            </a:xfrm>
          </p:grpSpPr>
          <p:sp>
            <p:nvSpPr>
              <p:cNvPr id="10843" name="Google Shape;10843;p94"/>
              <p:cNvSpPr/>
              <p:nvPr/>
            </p:nvSpPr>
            <p:spPr>
              <a:xfrm>
                <a:off x="-1" y="-1"/>
                <a:ext cx="1296471" cy="456514"/>
              </a:xfrm>
              <a:prstGeom prst="rect">
                <a:avLst/>
              </a:prstGeom>
              <a:solidFill>
                <a:srgbClr val="2861C5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4" name="Google Shape;10844;p94"/>
              <p:cNvSpPr/>
              <p:nvPr/>
            </p:nvSpPr>
            <p:spPr>
              <a:xfrm>
                <a:off x="-1" y="74586"/>
                <a:ext cx="12964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5" name="Google Shape;10845;p94"/>
            <p:cNvGrpSpPr/>
            <p:nvPr/>
          </p:nvGrpSpPr>
          <p:grpSpPr>
            <a:xfrm>
              <a:off x="2579463" y="-1"/>
              <a:ext cx="1161373" cy="456515"/>
              <a:chOff x="0" y="0"/>
              <a:chExt cx="1161371" cy="456513"/>
            </a:xfrm>
          </p:grpSpPr>
          <p:sp>
            <p:nvSpPr>
              <p:cNvPr id="10846" name="Google Shape;10846;p94"/>
              <p:cNvSpPr/>
              <p:nvPr/>
            </p:nvSpPr>
            <p:spPr>
              <a:xfrm>
                <a:off x="0" y="0"/>
                <a:ext cx="1161371" cy="456513"/>
              </a:xfrm>
              <a:prstGeom prst="rect">
                <a:avLst/>
              </a:prstGeom>
              <a:solidFill>
                <a:srgbClr val="357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7" name="Google Shape;10847;p94"/>
              <p:cNvSpPr/>
              <p:nvPr/>
            </p:nvSpPr>
            <p:spPr>
              <a:xfrm>
                <a:off x="0" y="74586"/>
                <a:ext cx="11613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8" name="Google Shape;10848;p94"/>
            <p:cNvGrpSpPr/>
            <p:nvPr/>
          </p:nvGrpSpPr>
          <p:grpSpPr>
            <a:xfrm>
              <a:off x="4886457" y="-2"/>
              <a:ext cx="1324138" cy="456516"/>
              <a:chOff x="-1" y="-1"/>
              <a:chExt cx="1324137" cy="456514"/>
            </a:xfrm>
          </p:grpSpPr>
          <p:sp>
            <p:nvSpPr>
              <p:cNvPr id="10849" name="Google Shape;10849;p94"/>
              <p:cNvSpPr/>
              <p:nvPr/>
            </p:nvSpPr>
            <p:spPr>
              <a:xfrm>
                <a:off x="-1" y="-1"/>
                <a:ext cx="1324137" cy="45651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0" name="Google Shape;10850;p94"/>
              <p:cNvSpPr/>
              <p:nvPr/>
            </p:nvSpPr>
            <p:spPr>
              <a:xfrm>
                <a:off x="-1" y="74586"/>
                <a:ext cx="132413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TOSS UP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1" name="Google Shape;10851;p94"/>
            <p:cNvGrpSpPr/>
            <p:nvPr/>
          </p:nvGrpSpPr>
          <p:grpSpPr>
            <a:xfrm>
              <a:off x="7502422" y="-2"/>
              <a:ext cx="1298453" cy="456516"/>
              <a:chOff x="-1" y="-1"/>
              <a:chExt cx="1298452" cy="456514"/>
            </a:xfrm>
          </p:grpSpPr>
          <p:sp>
            <p:nvSpPr>
              <p:cNvPr id="10852" name="Google Shape;10852;p94"/>
              <p:cNvSpPr/>
              <p:nvPr/>
            </p:nvSpPr>
            <p:spPr>
              <a:xfrm>
                <a:off x="-1" y="-1"/>
                <a:ext cx="1298452" cy="456514"/>
              </a:xfrm>
              <a:prstGeom prst="rect">
                <a:avLst/>
              </a:prstGeom>
              <a:solidFill>
                <a:srgbClr val="EE565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3" name="Google Shape;10853;p94"/>
              <p:cNvSpPr/>
              <p:nvPr/>
            </p:nvSpPr>
            <p:spPr>
              <a:xfrm>
                <a:off x="-1" y="74586"/>
                <a:ext cx="1298452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4" name="Google Shape;10854;p94"/>
            <p:cNvGrpSpPr/>
            <p:nvPr/>
          </p:nvGrpSpPr>
          <p:grpSpPr>
            <a:xfrm>
              <a:off x="8792672" y="-2"/>
              <a:ext cx="1319090" cy="456516"/>
              <a:chOff x="0" y="-1"/>
              <a:chExt cx="1319088" cy="456514"/>
            </a:xfrm>
          </p:grpSpPr>
          <p:sp>
            <p:nvSpPr>
              <p:cNvPr id="10855" name="Google Shape;10855;p9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C2464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6" name="Google Shape;10856;p9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7" name="Google Shape;10857;p94"/>
            <p:cNvGrpSpPr/>
            <p:nvPr/>
          </p:nvGrpSpPr>
          <p:grpSpPr>
            <a:xfrm>
              <a:off x="10099326" y="-2"/>
              <a:ext cx="1464072" cy="456516"/>
              <a:chOff x="-1" y="-1"/>
              <a:chExt cx="1464071" cy="456514"/>
            </a:xfrm>
          </p:grpSpPr>
          <p:sp>
            <p:nvSpPr>
              <p:cNvPr id="10858" name="Google Shape;10858;p94"/>
              <p:cNvSpPr/>
              <p:nvPr/>
            </p:nvSpPr>
            <p:spPr>
              <a:xfrm>
                <a:off x="-1" y="-1"/>
                <a:ext cx="1464071" cy="456514"/>
              </a:xfrm>
              <a:prstGeom prst="rect">
                <a:avLst/>
              </a:prstGeom>
              <a:solidFill>
                <a:srgbClr val="A83B39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9" name="Google Shape;10859;p94"/>
              <p:cNvSpPr/>
              <p:nvPr/>
            </p:nvSpPr>
            <p:spPr>
              <a:xfrm>
                <a:off x="-1" y="74586"/>
                <a:ext cx="14640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0" name="Google Shape;10860;p94"/>
            <p:cNvGrpSpPr/>
            <p:nvPr/>
          </p:nvGrpSpPr>
          <p:grpSpPr>
            <a:xfrm>
              <a:off x="6191787" y="-2"/>
              <a:ext cx="1319090" cy="456516"/>
              <a:chOff x="0" y="-1"/>
              <a:chExt cx="1319088" cy="456514"/>
            </a:xfrm>
          </p:grpSpPr>
          <p:sp>
            <p:nvSpPr>
              <p:cNvPr id="10861" name="Google Shape;10861;p9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FF605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2" name="Google Shape;10862;p9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3" name="Google Shape;10863;p94"/>
            <p:cNvGrpSpPr/>
            <p:nvPr/>
          </p:nvGrpSpPr>
          <p:grpSpPr>
            <a:xfrm>
              <a:off x="3740575" y="-2"/>
              <a:ext cx="1145884" cy="456516"/>
              <a:chOff x="0" y="-1"/>
              <a:chExt cx="1145883" cy="456514"/>
            </a:xfrm>
          </p:grpSpPr>
          <p:sp>
            <p:nvSpPr>
              <p:cNvPr id="10864" name="Google Shape;10864;p94"/>
              <p:cNvSpPr/>
              <p:nvPr/>
            </p:nvSpPr>
            <p:spPr>
              <a:xfrm>
                <a:off x="0" y="-1"/>
                <a:ext cx="1145883" cy="456514"/>
              </a:xfrm>
              <a:prstGeom prst="rect">
                <a:avLst/>
              </a:prstGeom>
              <a:solidFill>
                <a:srgbClr val="02AA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5" name="Google Shape;10865;p94"/>
              <p:cNvSpPr/>
              <p:nvPr/>
            </p:nvSpPr>
            <p:spPr>
              <a:xfrm>
                <a:off x="0" y="74586"/>
                <a:ext cx="1145883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66" name="Google Shape;10866;p94"/>
          <p:cNvSpPr/>
          <p:nvPr/>
        </p:nvSpPr>
        <p:spPr>
          <a:xfrm>
            <a:off x="5255289" y="1995666"/>
            <a:ext cx="1223400" cy="3864600"/>
          </a:xfrm>
          <a:prstGeom prst="rect">
            <a:avLst/>
          </a:prstGeom>
          <a:solidFill>
            <a:schemeClr val="accent4">
              <a:alpha val="1451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7" name="Google Shape;10867;p94"/>
          <p:cNvSpPr/>
          <p:nvPr/>
        </p:nvSpPr>
        <p:spPr>
          <a:xfrm>
            <a:off x="7739510" y="1995665"/>
            <a:ext cx="1228055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8" name="Google Shape;10868;p94"/>
          <p:cNvSpPr/>
          <p:nvPr/>
        </p:nvSpPr>
        <p:spPr>
          <a:xfrm>
            <a:off x="10228244" y="1998560"/>
            <a:ext cx="1392203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9" name="Google Shape;10869;p94"/>
          <p:cNvSpPr txBox="1"/>
          <p:nvPr/>
        </p:nvSpPr>
        <p:spPr>
          <a:xfrm>
            <a:off x="5247705" y="1989149"/>
            <a:ext cx="1541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– Brown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0870" name="Google Shape;10870;p94"/>
          <p:cNvSpPr txBox="1"/>
          <p:nvPr/>
        </p:nvSpPr>
        <p:spPr>
          <a:xfrm>
            <a:off x="9130673" y="1973875"/>
            <a:ext cx="966000" cy="3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 – Scott</a:t>
            </a:r>
          </a:p>
        </p:txBody>
      </p:sp>
      <p:sp>
        <p:nvSpPr>
          <p:cNvPr id="10871" name="Google Shape;10871;p94"/>
          <p:cNvSpPr txBox="1"/>
          <p:nvPr/>
        </p:nvSpPr>
        <p:spPr>
          <a:xfrm>
            <a:off x="4104706" y="1989149"/>
            <a:ext cx="15411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– (Stabenow)</a:t>
            </a:r>
            <a:endParaRPr sz="1100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– Casey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 – Baldwin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0873" name="Google Shape;10873;p94"/>
          <p:cNvSpPr txBox="1"/>
          <p:nvPr/>
        </p:nvSpPr>
        <p:spPr>
          <a:xfrm>
            <a:off x="1766306" y="1989149"/>
            <a:ext cx="154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 – (Cardin)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0874" name="Google Shape;10874;p94"/>
          <p:cNvSpPr txBox="1"/>
          <p:nvPr/>
        </p:nvSpPr>
        <p:spPr>
          <a:xfrm>
            <a:off x="515956" y="1989149"/>
            <a:ext cx="15411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– (Butler)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 – Murphy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– (Carper)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– Hirono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– Warren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– King (I)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MN – Klobuchar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NJ – Menendez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 – Heinrich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– Gillibrand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– Whitehouse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– Kaine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VT – Sanders (I)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 – Cantwell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5" name="Google Shape;10875;p94"/>
          <p:cNvSpPr txBox="1"/>
          <p:nvPr/>
        </p:nvSpPr>
        <p:spPr>
          <a:xfrm>
            <a:off x="10259650" y="1973875"/>
            <a:ext cx="1541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– (Braun)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– Hawley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 – Wicker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 – Cramer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– Ricketts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TN – Blackburn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 – (Romney)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0B60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WV – (Manchin)</a:t>
            </a:r>
            <a:endParaRPr sz="1200" i="1" dirty="0">
              <a:solidFill>
                <a:srgbClr val="0B60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 – </a:t>
            </a:r>
            <a:r>
              <a:rPr lang="en-US" sz="1200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Barrasso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6" name="Google Shape;10876;p94"/>
          <p:cNvSpPr/>
          <p:nvPr/>
        </p:nvSpPr>
        <p:spPr>
          <a:xfrm>
            <a:off x="564838" y="1254366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Democratic Seats: 20 (plus 3 Independents)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77" name="Google Shape;10877;p94"/>
          <p:cNvSpPr/>
          <p:nvPr/>
        </p:nvSpPr>
        <p:spPr>
          <a:xfrm>
            <a:off x="7579136" y="1253049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Republican Seats: 1</a:t>
            </a: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5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E4881-D311-03C9-C863-A30812334E17}"/>
              </a:ext>
            </a:extLst>
          </p:cNvPr>
          <p:cNvSpPr txBox="1"/>
          <p:nvPr/>
        </p:nvSpPr>
        <p:spPr>
          <a:xfrm>
            <a:off x="6546345" y="1971646"/>
            <a:ext cx="1223400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 – Tester</a:t>
            </a:r>
          </a:p>
        </p:txBody>
      </p:sp>
      <p:sp>
        <p:nvSpPr>
          <p:cNvPr id="2" name="Google Shape;10870;p94">
            <a:extLst>
              <a:ext uri="{FF2B5EF4-FFF2-40B4-BE49-F238E27FC236}">
                <a16:creationId xmlns:a16="http://schemas.microsoft.com/office/drawing/2014/main" id="{E6D06BEE-5FEE-EB79-9342-72B76DFD85C9}"/>
              </a:ext>
            </a:extLst>
          </p:cNvPr>
          <p:cNvSpPr txBox="1"/>
          <p:nvPr/>
        </p:nvSpPr>
        <p:spPr>
          <a:xfrm>
            <a:off x="7901316" y="1989149"/>
            <a:ext cx="96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</a:t>
            </a: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latin typeface="Century Gothic"/>
                <a:sym typeface="Century Gothic"/>
              </a:rPr>
              <a:t>NE – Fischer </a:t>
            </a:r>
            <a:endParaRPr lang="en-US"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" name="Google Shape;10873;p94">
            <a:extLst>
              <a:ext uri="{FF2B5EF4-FFF2-40B4-BE49-F238E27FC236}">
                <a16:creationId xmlns:a16="http://schemas.microsoft.com/office/drawing/2014/main" id="{82875604-8F99-C6A3-60BB-C9DBC1DF07AD}"/>
              </a:ext>
            </a:extLst>
          </p:cNvPr>
          <p:cNvSpPr txBox="1"/>
          <p:nvPr/>
        </p:nvSpPr>
        <p:spPr>
          <a:xfrm>
            <a:off x="3005533" y="2017579"/>
            <a:ext cx="1541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– (Sinema)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 – Rosen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" name="Google Shape;1243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32" name="Google Shape;1243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4" r="-3241"/>
          <a:stretch/>
        </p:blipFill>
        <p:spPr>
          <a:xfrm>
            <a:off x="-16690" y="0"/>
            <a:ext cx="12192000" cy="68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433" name="Google Shape;12433;p2"/>
          <p:cNvSpPr/>
          <p:nvPr/>
        </p:nvSpPr>
        <p:spPr>
          <a:xfrm rot="-5400000">
            <a:off x="2722685" y="-2713948"/>
            <a:ext cx="6858000" cy="122859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123054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34" name="Google Shape;12434;p2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1"/>
            <a:ext cx="12208694" cy="685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35" name="Google Shape;12435;p2"/>
          <p:cNvGrpSpPr/>
          <p:nvPr/>
        </p:nvGrpSpPr>
        <p:grpSpPr>
          <a:xfrm>
            <a:off x="7784419" y="5084621"/>
            <a:ext cx="4363752" cy="1926271"/>
            <a:chOff x="0" y="0"/>
            <a:chExt cx="4968408" cy="2189194"/>
          </a:xfrm>
        </p:grpSpPr>
        <p:pic>
          <p:nvPicPr>
            <p:cNvPr id="12436" name="Google Shape;12436;p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0959" y="0"/>
              <a:ext cx="2507449" cy="2189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37" name="Google Shape;12437;p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7231"/>
              <a:ext cx="2391718" cy="133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38" name="Google Shape;12438;p2"/>
          <p:cNvSpPr txBox="1">
            <a:spLocks noGrp="1"/>
          </p:cNvSpPr>
          <p:nvPr>
            <p:ph type="title"/>
          </p:nvPr>
        </p:nvSpPr>
        <p:spPr>
          <a:xfrm>
            <a:off x="515938" y="1620982"/>
            <a:ext cx="89652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lang="en-US" sz="4800" b="0">
                <a:latin typeface="Raleway"/>
                <a:ea typeface="Raleway"/>
                <a:cs typeface="Raleway"/>
                <a:sym typeface="Raleway"/>
              </a:rPr>
              <a:t>2024</a:t>
            </a:r>
            <a:br>
              <a:rPr lang="en-US" sz="4800" b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9600" b="0">
                <a:latin typeface="Raleway"/>
                <a:ea typeface="Raleway"/>
                <a:cs typeface="Raleway"/>
                <a:sym typeface="Raleway"/>
              </a:rPr>
              <a:t>Election Matters</a:t>
            </a:r>
            <a:endParaRPr b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439" name="Google Shape;12439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4">
          <a:extLst>
            <a:ext uri="{FF2B5EF4-FFF2-40B4-BE49-F238E27FC236}">
              <a16:creationId xmlns:a16="http://schemas.microsoft.com/office/drawing/2014/main" id="{D44822EE-92AA-803C-A209-1BC09E95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B7C6C-A0A4-1A8A-4DD9-860DF793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7" y="584395"/>
            <a:ext cx="3038475" cy="3038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35452-AEB7-62E0-9990-0C13C80749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382" y="1438382"/>
            <a:ext cx="3981236" cy="398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47C02-8EB8-1E05-3BF5-0B3DA95A9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61" y="2845941"/>
            <a:ext cx="2902449" cy="2902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21A21-3A77-9962-F7E3-7A5F746D25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521" y="264664"/>
            <a:ext cx="2489554" cy="3038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3E4BFE-A872-DCAE-96F2-B1C0771823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78" y="3303139"/>
            <a:ext cx="2961684" cy="290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EEE6E-EB25-26D4-8864-42A59DE384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63" y="430283"/>
            <a:ext cx="2285997" cy="2285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85796F-75BB-B174-6C61-823736AF92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043" y="3303139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548607-F611-14EB-1BE4-1B66EA7E8F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547" y="2193529"/>
            <a:ext cx="2522964" cy="35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" name="Google Shape;10833;p94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/>
              <a:t>2024 Senate Ratings</a:t>
            </a:r>
            <a:endParaRPr/>
          </a:p>
        </p:txBody>
      </p:sp>
      <p:sp>
        <p:nvSpPr>
          <p:cNvPr id="10834" name="Google Shape;10834;p94"/>
          <p:cNvSpPr/>
          <p:nvPr/>
        </p:nvSpPr>
        <p:spPr>
          <a:xfrm>
            <a:off x="3024406" y="1987997"/>
            <a:ext cx="1123396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5" name="Google Shape;10835;p94"/>
          <p:cNvSpPr/>
          <p:nvPr/>
        </p:nvSpPr>
        <p:spPr>
          <a:xfrm>
            <a:off x="573787" y="1973886"/>
            <a:ext cx="1234522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6" name="Google Shape;10836;p94"/>
          <p:cNvSpPr/>
          <p:nvPr/>
        </p:nvSpPr>
        <p:spPr>
          <a:xfrm>
            <a:off x="2579697" y="1711490"/>
            <a:ext cx="1161373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LEAN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7" name="Google Shape;10837;p94"/>
          <p:cNvSpPr/>
          <p:nvPr/>
        </p:nvSpPr>
        <p:spPr>
          <a:xfrm>
            <a:off x="9095660" y="2176895"/>
            <a:ext cx="14113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38" name="Google Shape;10838;p94"/>
          <p:cNvGrpSpPr/>
          <p:nvPr/>
        </p:nvGrpSpPr>
        <p:grpSpPr>
          <a:xfrm>
            <a:off x="574670" y="1539150"/>
            <a:ext cx="11045778" cy="456517"/>
            <a:chOff x="0" y="-2"/>
            <a:chExt cx="11563398" cy="456516"/>
          </a:xfrm>
        </p:grpSpPr>
        <p:grpSp>
          <p:nvGrpSpPr>
            <p:cNvPr id="10839" name="Google Shape;10839;p94"/>
            <p:cNvGrpSpPr/>
            <p:nvPr/>
          </p:nvGrpSpPr>
          <p:grpSpPr>
            <a:xfrm>
              <a:off x="0" y="-2"/>
              <a:ext cx="1297668" cy="456516"/>
              <a:chOff x="0" y="-1"/>
              <a:chExt cx="1297667" cy="456514"/>
            </a:xfrm>
          </p:grpSpPr>
          <p:sp>
            <p:nvSpPr>
              <p:cNvPr id="10840" name="Google Shape;10840;p94"/>
              <p:cNvSpPr/>
              <p:nvPr/>
            </p:nvSpPr>
            <p:spPr>
              <a:xfrm>
                <a:off x="0" y="-1"/>
                <a:ext cx="1297667" cy="456514"/>
              </a:xfrm>
              <a:prstGeom prst="rect">
                <a:avLst/>
              </a:prstGeom>
              <a:solidFill>
                <a:srgbClr val="225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1" name="Google Shape;10841;p94"/>
              <p:cNvSpPr/>
              <p:nvPr/>
            </p:nvSpPr>
            <p:spPr>
              <a:xfrm>
                <a:off x="0" y="74586"/>
                <a:ext cx="129766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2" name="Google Shape;10842;p94"/>
            <p:cNvGrpSpPr/>
            <p:nvPr/>
          </p:nvGrpSpPr>
          <p:grpSpPr>
            <a:xfrm>
              <a:off x="1291449" y="-2"/>
              <a:ext cx="1296472" cy="456516"/>
              <a:chOff x="-1" y="-1"/>
              <a:chExt cx="1296471" cy="456514"/>
            </a:xfrm>
          </p:grpSpPr>
          <p:sp>
            <p:nvSpPr>
              <p:cNvPr id="10843" name="Google Shape;10843;p94"/>
              <p:cNvSpPr/>
              <p:nvPr/>
            </p:nvSpPr>
            <p:spPr>
              <a:xfrm>
                <a:off x="-1" y="-1"/>
                <a:ext cx="1296471" cy="456514"/>
              </a:xfrm>
              <a:prstGeom prst="rect">
                <a:avLst/>
              </a:prstGeom>
              <a:solidFill>
                <a:srgbClr val="2861C5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4" name="Google Shape;10844;p94"/>
              <p:cNvSpPr/>
              <p:nvPr/>
            </p:nvSpPr>
            <p:spPr>
              <a:xfrm>
                <a:off x="-1" y="74586"/>
                <a:ext cx="12964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5" name="Google Shape;10845;p94"/>
            <p:cNvGrpSpPr/>
            <p:nvPr/>
          </p:nvGrpSpPr>
          <p:grpSpPr>
            <a:xfrm>
              <a:off x="2579463" y="-1"/>
              <a:ext cx="1161373" cy="456515"/>
              <a:chOff x="0" y="0"/>
              <a:chExt cx="1161371" cy="456513"/>
            </a:xfrm>
          </p:grpSpPr>
          <p:sp>
            <p:nvSpPr>
              <p:cNvPr id="10846" name="Google Shape;10846;p94"/>
              <p:cNvSpPr/>
              <p:nvPr/>
            </p:nvSpPr>
            <p:spPr>
              <a:xfrm>
                <a:off x="0" y="0"/>
                <a:ext cx="1161371" cy="456513"/>
              </a:xfrm>
              <a:prstGeom prst="rect">
                <a:avLst/>
              </a:prstGeom>
              <a:solidFill>
                <a:srgbClr val="357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7" name="Google Shape;10847;p94"/>
              <p:cNvSpPr/>
              <p:nvPr/>
            </p:nvSpPr>
            <p:spPr>
              <a:xfrm>
                <a:off x="0" y="74586"/>
                <a:ext cx="11613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8" name="Google Shape;10848;p94"/>
            <p:cNvGrpSpPr/>
            <p:nvPr/>
          </p:nvGrpSpPr>
          <p:grpSpPr>
            <a:xfrm>
              <a:off x="4886457" y="-2"/>
              <a:ext cx="1324138" cy="456516"/>
              <a:chOff x="-1" y="-1"/>
              <a:chExt cx="1324137" cy="456514"/>
            </a:xfrm>
          </p:grpSpPr>
          <p:sp>
            <p:nvSpPr>
              <p:cNvPr id="10849" name="Google Shape;10849;p94"/>
              <p:cNvSpPr/>
              <p:nvPr/>
            </p:nvSpPr>
            <p:spPr>
              <a:xfrm>
                <a:off x="-1" y="-1"/>
                <a:ext cx="1324137" cy="45651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0" name="Google Shape;10850;p94"/>
              <p:cNvSpPr/>
              <p:nvPr/>
            </p:nvSpPr>
            <p:spPr>
              <a:xfrm>
                <a:off x="-1" y="74586"/>
                <a:ext cx="132413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TOSS UP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1" name="Google Shape;10851;p94"/>
            <p:cNvGrpSpPr/>
            <p:nvPr/>
          </p:nvGrpSpPr>
          <p:grpSpPr>
            <a:xfrm>
              <a:off x="7502422" y="-2"/>
              <a:ext cx="1298453" cy="456516"/>
              <a:chOff x="-1" y="-1"/>
              <a:chExt cx="1298452" cy="456514"/>
            </a:xfrm>
          </p:grpSpPr>
          <p:sp>
            <p:nvSpPr>
              <p:cNvPr id="10852" name="Google Shape;10852;p94"/>
              <p:cNvSpPr/>
              <p:nvPr/>
            </p:nvSpPr>
            <p:spPr>
              <a:xfrm>
                <a:off x="-1" y="-1"/>
                <a:ext cx="1298452" cy="456514"/>
              </a:xfrm>
              <a:prstGeom prst="rect">
                <a:avLst/>
              </a:prstGeom>
              <a:solidFill>
                <a:srgbClr val="EE565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3" name="Google Shape;10853;p94"/>
              <p:cNvSpPr/>
              <p:nvPr/>
            </p:nvSpPr>
            <p:spPr>
              <a:xfrm>
                <a:off x="-1" y="74586"/>
                <a:ext cx="1298452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4" name="Google Shape;10854;p94"/>
            <p:cNvGrpSpPr/>
            <p:nvPr/>
          </p:nvGrpSpPr>
          <p:grpSpPr>
            <a:xfrm>
              <a:off x="8792672" y="-2"/>
              <a:ext cx="1319090" cy="456516"/>
              <a:chOff x="0" y="-1"/>
              <a:chExt cx="1319088" cy="456514"/>
            </a:xfrm>
          </p:grpSpPr>
          <p:sp>
            <p:nvSpPr>
              <p:cNvPr id="10855" name="Google Shape;10855;p9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C2464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6" name="Google Shape;10856;p9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7" name="Google Shape;10857;p94"/>
            <p:cNvGrpSpPr/>
            <p:nvPr/>
          </p:nvGrpSpPr>
          <p:grpSpPr>
            <a:xfrm>
              <a:off x="10099326" y="-2"/>
              <a:ext cx="1464072" cy="456516"/>
              <a:chOff x="-1" y="-1"/>
              <a:chExt cx="1464071" cy="456514"/>
            </a:xfrm>
          </p:grpSpPr>
          <p:sp>
            <p:nvSpPr>
              <p:cNvPr id="10858" name="Google Shape;10858;p94"/>
              <p:cNvSpPr/>
              <p:nvPr/>
            </p:nvSpPr>
            <p:spPr>
              <a:xfrm>
                <a:off x="-1" y="-1"/>
                <a:ext cx="1464071" cy="456514"/>
              </a:xfrm>
              <a:prstGeom prst="rect">
                <a:avLst/>
              </a:prstGeom>
              <a:solidFill>
                <a:srgbClr val="A83B39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9" name="Google Shape;10859;p94"/>
              <p:cNvSpPr/>
              <p:nvPr/>
            </p:nvSpPr>
            <p:spPr>
              <a:xfrm>
                <a:off x="-1" y="74586"/>
                <a:ext cx="14640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0" name="Google Shape;10860;p94"/>
            <p:cNvGrpSpPr/>
            <p:nvPr/>
          </p:nvGrpSpPr>
          <p:grpSpPr>
            <a:xfrm>
              <a:off x="6191787" y="-2"/>
              <a:ext cx="1319090" cy="456516"/>
              <a:chOff x="0" y="-1"/>
              <a:chExt cx="1319088" cy="456514"/>
            </a:xfrm>
          </p:grpSpPr>
          <p:sp>
            <p:nvSpPr>
              <p:cNvPr id="10861" name="Google Shape;10861;p94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FF605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2" name="Google Shape;10862;p94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3" name="Google Shape;10863;p94"/>
            <p:cNvGrpSpPr/>
            <p:nvPr/>
          </p:nvGrpSpPr>
          <p:grpSpPr>
            <a:xfrm>
              <a:off x="3740575" y="-2"/>
              <a:ext cx="1145884" cy="456516"/>
              <a:chOff x="0" y="-1"/>
              <a:chExt cx="1145883" cy="456514"/>
            </a:xfrm>
          </p:grpSpPr>
          <p:sp>
            <p:nvSpPr>
              <p:cNvPr id="10864" name="Google Shape;10864;p94"/>
              <p:cNvSpPr/>
              <p:nvPr/>
            </p:nvSpPr>
            <p:spPr>
              <a:xfrm>
                <a:off x="0" y="-1"/>
                <a:ext cx="1145883" cy="456514"/>
              </a:xfrm>
              <a:prstGeom prst="rect">
                <a:avLst/>
              </a:prstGeom>
              <a:solidFill>
                <a:srgbClr val="02AA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5" name="Google Shape;10865;p94"/>
              <p:cNvSpPr/>
              <p:nvPr/>
            </p:nvSpPr>
            <p:spPr>
              <a:xfrm>
                <a:off x="0" y="74586"/>
                <a:ext cx="1145883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66" name="Google Shape;10866;p94"/>
          <p:cNvSpPr/>
          <p:nvPr/>
        </p:nvSpPr>
        <p:spPr>
          <a:xfrm>
            <a:off x="5255289" y="1995666"/>
            <a:ext cx="1223400" cy="3864600"/>
          </a:xfrm>
          <a:prstGeom prst="rect">
            <a:avLst/>
          </a:prstGeom>
          <a:solidFill>
            <a:schemeClr val="accent4">
              <a:alpha val="1451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7" name="Google Shape;10867;p94"/>
          <p:cNvSpPr/>
          <p:nvPr/>
        </p:nvSpPr>
        <p:spPr>
          <a:xfrm>
            <a:off x="7739510" y="1995665"/>
            <a:ext cx="1228055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8" name="Google Shape;10868;p94"/>
          <p:cNvSpPr/>
          <p:nvPr/>
        </p:nvSpPr>
        <p:spPr>
          <a:xfrm>
            <a:off x="10228244" y="1998560"/>
            <a:ext cx="1392203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9" name="Google Shape;10869;p94"/>
          <p:cNvSpPr txBox="1"/>
          <p:nvPr/>
        </p:nvSpPr>
        <p:spPr>
          <a:xfrm>
            <a:off x="5247705" y="1989149"/>
            <a:ext cx="1541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– Brown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0870" name="Google Shape;10870;p94"/>
          <p:cNvSpPr txBox="1"/>
          <p:nvPr/>
        </p:nvSpPr>
        <p:spPr>
          <a:xfrm>
            <a:off x="9130673" y="1973875"/>
            <a:ext cx="966000" cy="3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 – Scott</a:t>
            </a:r>
          </a:p>
        </p:txBody>
      </p:sp>
      <p:sp>
        <p:nvSpPr>
          <p:cNvPr id="10871" name="Google Shape;10871;p94"/>
          <p:cNvSpPr txBox="1"/>
          <p:nvPr/>
        </p:nvSpPr>
        <p:spPr>
          <a:xfrm>
            <a:off x="4104706" y="1989149"/>
            <a:ext cx="15411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– (Stabenow)</a:t>
            </a:r>
            <a:endParaRPr sz="1100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– Casey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 – Baldwin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0873" name="Google Shape;10873;p94"/>
          <p:cNvSpPr txBox="1"/>
          <p:nvPr/>
        </p:nvSpPr>
        <p:spPr>
          <a:xfrm>
            <a:off x="1766306" y="1989149"/>
            <a:ext cx="154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 – (Cardin)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0874" name="Google Shape;10874;p94"/>
          <p:cNvSpPr txBox="1"/>
          <p:nvPr/>
        </p:nvSpPr>
        <p:spPr>
          <a:xfrm>
            <a:off x="515956" y="1989149"/>
            <a:ext cx="15411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– (Butler)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 – Murphy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– (Carper)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– Hirono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– Warren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– King (I)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MN – Klobuchar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NJ – Menendez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 – Heinrich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– Gillibrand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– Whitehouse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– Kaine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VT – Sanders (I)</a:t>
            </a:r>
            <a:endParaRPr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 – Cantwell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5" name="Google Shape;10875;p94"/>
          <p:cNvSpPr txBox="1"/>
          <p:nvPr/>
        </p:nvSpPr>
        <p:spPr>
          <a:xfrm>
            <a:off x="10259650" y="1973875"/>
            <a:ext cx="1541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– (Braun)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– Hawley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 – Wicker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 – Cramer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– Ricketts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TN – Blackburn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 – (Romney)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0B60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WV – (Manchin)</a:t>
            </a:r>
            <a:endParaRPr sz="1200" i="1" dirty="0">
              <a:solidFill>
                <a:srgbClr val="0B60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 – </a:t>
            </a:r>
            <a:r>
              <a:rPr lang="en-US" sz="1200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Barrasso</a:t>
            </a: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6" name="Google Shape;10876;p94"/>
          <p:cNvSpPr/>
          <p:nvPr/>
        </p:nvSpPr>
        <p:spPr>
          <a:xfrm>
            <a:off x="564838" y="1254366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Democratic Seats: 20 (plus 3 Independents)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77" name="Google Shape;10877;p94"/>
          <p:cNvSpPr/>
          <p:nvPr/>
        </p:nvSpPr>
        <p:spPr>
          <a:xfrm>
            <a:off x="7579136" y="1253049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Republican Seats: 1</a:t>
            </a: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5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E4881-D311-03C9-C863-A30812334E17}"/>
              </a:ext>
            </a:extLst>
          </p:cNvPr>
          <p:cNvSpPr txBox="1"/>
          <p:nvPr/>
        </p:nvSpPr>
        <p:spPr>
          <a:xfrm>
            <a:off x="6546345" y="1971646"/>
            <a:ext cx="1223400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 – Tester</a:t>
            </a:r>
          </a:p>
        </p:txBody>
      </p:sp>
      <p:sp>
        <p:nvSpPr>
          <p:cNvPr id="2" name="Google Shape;10870;p94">
            <a:extLst>
              <a:ext uri="{FF2B5EF4-FFF2-40B4-BE49-F238E27FC236}">
                <a16:creationId xmlns:a16="http://schemas.microsoft.com/office/drawing/2014/main" id="{E6D06BEE-5FEE-EB79-9342-72B76DFD85C9}"/>
              </a:ext>
            </a:extLst>
          </p:cNvPr>
          <p:cNvSpPr txBox="1"/>
          <p:nvPr/>
        </p:nvSpPr>
        <p:spPr>
          <a:xfrm>
            <a:off x="7901316" y="1989149"/>
            <a:ext cx="96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</a:t>
            </a: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2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/>
                </a:solidFill>
                <a:latin typeface="Century Gothic"/>
                <a:sym typeface="Century Gothic"/>
              </a:rPr>
              <a:t>NE – Fischer </a:t>
            </a:r>
            <a:endParaRPr lang="en-US"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" name="Google Shape;10873;p94">
            <a:extLst>
              <a:ext uri="{FF2B5EF4-FFF2-40B4-BE49-F238E27FC236}">
                <a16:creationId xmlns:a16="http://schemas.microsoft.com/office/drawing/2014/main" id="{82875604-8F99-C6A3-60BB-C9DBC1DF07AD}"/>
              </a:ext>
            </a:extLst>
          </p:cNvPr>
          <p:cNvSpPr txBox="1"/>
          <p:nvPr/>
        </p:nvSpPr>
        <p:spPr>
          <a:xfrm>
            <a:off x="3005533" y="2017579"/>
            <a:ext cx="1541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– (Sinema)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 – Rosen</a:t>
            </a:r>
          </a:p>
        </p:txBody>
      </p:sp>
    </p:spTree>
    <p:extLst>
      <p:ext uri="{BB962C8B-B14F-4D97-AF65-F5344CB8AC3E}">
        <p14:creationId xmlns:p14="http://schemas.microsoft.com/office/powerpoint/2010/main" val="59663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91803-96E6-132B-33A0-19AE9125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1" y="254103"/>
            <a:ext cx="10745700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667E9-2BFC-1B9A-2B0B-2609DAF8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92" y="1404563"/>
            <a:ext cx="4762500" cy="312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919A5-C627-C292-9A3C-44B00917DCAE}"/>
              </a:ext>
            </a:extLst>
          </p:cNvPr>
          <p:cNvSpPr txBox="1"/>
          <p:nvPr/>
        </p:nvSpPr>
        <p:spPr>
          <a:xfrm>
            <a:off x="6750121" y="1404563"/>
            <a:ext cx="445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aleway SemiBold" pitchFamily="2" charset="0"/>
              </a:rPr>
              <a:t>Candidates pay less for TV ads</a:t>
            </a:r>
          </a:p>
        </p:txBody>
      </p:sp>
    </p:spTree>
    <p:extLst>
      <p:ext uri="{BB962C8B-B14F-4D97-AF65-F5344CB8AC3E}">
        <p14:creationId xmlns:p14="http://schemas.microsoft.com/office/powerpoint/2010/main" val="155700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2" name="Google Shape;12862;p17" descr="A picture containing cloud, outdoor, sky, dom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59374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63" name="Google Shape;12863;p17"/>
          <p:cNvSpPr txBox="1"/>
          <p:nvPr/>
        </p:nvSpPr>
        <p:spPr>
          <a:xfrm>
            <a:off x="515939" y="6241773"/>
            <a:ext cx="570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24</a:t>
            </a:fld>
            <a:endParaRPr sz="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64" name="Google Shape;12864;p17"/>
          <p:cNvSpPr txBox="1">
            <a:spLocks noGrp="1"/>
          </p:cNvSpPr>
          <p:nvPr>
            <p:ph type="title"/>
          </p:nvPr>
        </p:nvSpPr>
        <p:spPr>
          <a:xfrm>
            <a:off x="5610385" y="462111"/>
            <a:ext cx="60657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 SemiBold"/>
              <a:buNone/>
            </a:pPr>
            <a:r>
              <a:rPr lang="en-US"/>
              <a:t>Open Senate Seats</a:t>
            </a:r>
            <a:endParaRPr/>
          </a:p>
        </p:txBody>
      </p:sp>
      <p:sp>
        <p:nvSpPr>
          <p:cNvPr id="12865" name="Google Shape;12865;p17"/>
          <p:cNvSpPr txBox="1">
            <a:spLocks noGrp="1"/>
          </p:cNvSpPr>
          <p:nvPr>
            <p:ph type="body" idx="1"/>
          </p:nvPr>
        </p:nvSpPr>
        <p:spPr>
          <a:xfrm>
            <a:off x="5610517" y="1233488"/>
            <a:ext cx="6065400" cy="4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Arizona – Kyrsten Sinema  (I)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California – Laphonza Butler (D)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Delaware – Tom Carper (D)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Indiana – Mike Braun (R)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Maryland – Ben Cardin (D)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Michigan – Debbie Stabenow (D)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New Jersey - George Helmy (D)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Utah – Mitt Romney (R)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/>
              <a:t>West Virginia – Joe Manchin (I)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4" name="Google Shape;10894;p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5" name="Google Shape;10895;p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5" r="-3241"/>
          <a:stretch/>
        </p:blipFill>
        <p:spPr>
          <a:xfrm>
            <a:off x="-16690" y="0"/>
            <a:ext cx="12192000" cy="68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896" name="Google Shape;10896;p96"/>
          <p:cNvSpPr/>
          <p:nvPr/>
        </p:nvSpPr>
        <p:spPr>
          <a:xfrm rot="-5400000">
            <a:off x="2722685" y="-2713948"/>
            <a:ext cx="6858000" cy="122859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123054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7" name="Google Shape;10897;p96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1"/>
            <a:ext cx="12208694" cy="685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98" name="Google Shape;10898;p96"/>
          <p:cNvGrpSpPr/>
          <p:nvPr/>
        </p:nvGrpSpPr>
        <p:grpSpPr>
          <a:xfrm>
            <a:off x="7784419" y="5084621"/>
            <a:ext cx="4363752" cy="1926271"/>
            <a:chOff x="0" y="0"/>
            <a:chExt cx="4968408" cy="2189194"/>
          </a:xfrm>
        </p:grpSpPr>
        <p:pic>
          <p:nvPicPr>
            <p:cNvPr id="10899" name="Google Shape;10899;p9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0959" y="0"/>
              <a:ext cx="2507449" cy="2189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00" name="Google Shape;10900;p9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7231"/>
              <a:ext cx="2391718" cy="133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01" name="Google Shape;10901;p96"/>
          <p:cNvSpPr txBox="1">
            <a:spLocks noGrp="1"/>
          </p:cNvSpPr>
          <p:nvPr>
            <p:ph type="title"/>
          </p:nvPr>
        </p:nvSpPr>
        <p:spPr>
          <a:xfrm>
            <a:off x="515953" y="976450"/>
            <a:ext cx="110451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3000" b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br>
              <a:rPr lang="en-US" sz="4800" b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9200" b="0">
                <a:latin typeface="Raleway"/>
                <a:ea typeface="Raleway"/>
                <a:cs typeface="Raleway"/>
                <a:sym typeface="Raleway"/>
              </a:rPr>
              <a:t>Fight for the House</a:t>
            </a:r>
            <a:r>
              <a:rPr lang="en-US" sz="9600" b="0">
                <a:latin typeface="Raleway"/>
                <a:ea typeface="Raleway"/>
                <a:cs typeface="Raleway"/>
                <a:sym typeface="Raleway"/>
              </a:rPr>
              <a:t> </a:t>
            </a:r>
            <a:endParaRPr b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3" name="Google Shape;10923;p98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 sz="4000"/>
              <a:t>2024 House Ratings</a:t>
            </a:r>
            <a:endParaRPr/>
          </a:p>
        </p:txBody>
      </p:sp>
      <p:sp>
        <p:nvSpPr>
          <p:cNvPr id="10924" name="Google Shape;10924;p98"/>
          <p:cNvSpPr/>
          <p:nvPr/>
        </p:nvSpPr>
        <p:spPr>
          <a:xfrm>
            <a:off x="557824" y="1974992"/>
            <a:ext cx="1622571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5" name="Google Shape;10925;p98"/>
          <p:cNvSpPr/>
          <p:nvPr/>
        </p:nvSpPr>
        <p:spPr>
          <a:xfrm>
            <a:off x="2579697" y="1711490"/>
            <a:ext cx="1161373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LEAN 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26" name="Google Shape;10926;p98"/>
          <p:cNvGrpSpPr/>
          <p:nvPr/>
        </p:nvGrpSpPr>
        <p:grpSpPr>
          <a:xfrm>
            <a:off x="564838" y="1539150"/>
            <a:ext cx="11111225" cy="456517"/>
            <a:chOff x="1291449" y="-2"/>
            <a:chExt cx="8820313" cy="456516"/>
          </a:xfrm>
        </p:grpSpPr>
        <p:grpSp>
          <p:nvGrpSpPr>
            <p:cNvPr id="10927" name="Google Shape;10927;p98"/>
            <p:cNvGrpSpPr/>
            <p:nvPr/>
          </p:nvGrpSpPr>
          <p:grpSpPr>
            <a:xfrm>
              <a:off x="1291449" y="-2"/>
              <a:ext cx="1296472" cy="456516"/>
              <a:chOff x="-1" y="-1"/>
              <a:chExt cx="1296471" cy="456514"/>
            </a:xfrm>
          </p:grpSpPr>
          <p:sp>
            <p:nvSpPr>
              <p:cNvPr id="10928" name="Google Shape;10928;p98"/>
              <p:cNvSpPr/>
              <p:nvPr/>
            </p:nvSpPr>
            <p:spPr>
              <a:xfrm>
                <a:off x="-1" y="-1"/>
                <a:ext cx="1296471" cy="456514"/>
              </a:xfrm>
              <a:prstGeom prst="rect">
                <a:avLst/>
              </a:prstGeom>
              <a:solidFill>
                <a:srgbClr val="2861C5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9" name="Google Shape;10929;p98"/>
              <p:cNvSpPr/>
              <p:nvPr/>
            </p:nvSpPr>
            <p:spPr>
              <a:xfrm>
                <a:off x="-1" y="74586"/>
                <a:ext cx="12964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0" name="Google Shape;10930;p98"/>
            <p:cNvGrpSpPr/>
            <p:nvPr/>
          </p:nvGrpSpPr>
          <p:grpSpPr>
            <a:xfrm>
              <a:off x="2579463" y="-1"/>
              <a:ext cx="1161373" cy="456515"/>
              <a:chOff x="0" y="0"/>
              <a:chExt cx="1161371" cy="456513"/>
            </a:xfrm>
          </p:grpSpPr>
          <p:sp>
            <p:nvSpPr>
              <p:cNvPr id="10931" name="Google Shape;10931;p98"/>
              <p:cNvSpPr/>
              <p:nvPr/>
            </p:nvSpPr>
            <p:spPr>
              <a:xfrm>
                <a:off x="0" y="0"/>
                <a:ext cx="1161371" cy="456513"/>
              </a:xfrm>
              <a:prstGeom prst="rect">
                <a:avLst/>
              </a:prstGeom>
              <a:solidFill>
                <a:srgbClr val="357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2" name="Google Shape;10932;p98"/>
              <p:cNvSpPr/>
              <p:nvPr/>
            </p:nvSpPr>
            <p:spPr>
              <a:xfrm>
                <a:off x="0" y="74586"/>
                <a:ext cx="11613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3" name="Google Shape;10933;p98"/>
            <p:cNvGrpSpPr/>
            <p:nvPr/>
          </p:nvGrpSpPr>
          <p:grpSpPr>
            <a:xfrm>
              <a:off x="4886457" y="-2"/>
              <a:ext cx="1324138" cy="456516"/>
              <a:chOff x="-1" y="-1"/>
              <a:chExt cx="1324137" cy="456514"/>
            </a:xfrm>
          </p:grpSpPr>
          <p:sp>
            <p:nvSpPr>
              <p:cNvPr id="10934" name="Google Shape;10934;p98"/>
              <p:cNvSpPr/>
              <p:nvPr/>
            </p:nvSpPr>
            <p:spPr>
              <a:xfrm>
                <a:off x="-1" y="-1"/>
                <a:ext cx="1324137" cy="45651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5" name="Google Shape;10935;p98"/>
              <p:cNvSpPr/>
              <p:nvPr/>
            </p:nvSpPr>
            <p:spPr>
              <a:xfrm>
                <a:off x="-1" y="74586"/>
                <a:ext cx="132413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TOSS UP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6" name="Google Shape;10936;p98"/>
            <p:cNvGrpSpPr/>
            <p:nvPr/>
          </p:nvGrpSpPr>
          <p:grpSpPr>
            <a:xfrm>
              <a:off x="7502422" y="-2"/>
              <a:ext cx="1298453" cy="456516"/>
              <a:chOff x="-1" y="-1"/>
              <a:chExt cx="1298452" cy="456514"/>
            </a:xfrm>
          </p:grpSpPr>
          <p:sp>
            <p:nvSpPr>
              <p:cNvPr id="10937" name="Google Shape;10937;p98"/>
              <p:cNvSpPr/>
              <p:nvPr/>
            </p:nvSpPr>
            <p:spPr>
              <a:xfrm>
                <a:off x="-1" y="-1"/>
                <a:ext cx="1298452" cy="456514"/>
              </a:xfrm>
              <a:prstGeom prst="rect">
                <a:avLst/>
              </a:prstGeom>
              <a:solidFill>
                <a:srgbClr val="EE565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8" name="Google Shape;10938;p98"/>
              <p:cNvSpPr/>
              <p:nvPr/>
            </p:nvSpPr>
            <p:spPr>
              <a:xfrm>
                <a:off x="-1" y="74586"/>
                <a:ext cx="1298452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9" name="Google Shape;10939;p98"/>
            <p:cNvGrpSpPr/>
            <p:nvPr/>
          </p:nvGrpSpPr>
          <p:grpSpPr>
            <a:xfrm>
              <a:off x="8792672" y="-2"/>
              <a:ext cx="1319090" cy="456516"/>
              <a:chOff x="0" y="-1"/>
              <a:chExt cx="1319088" cy="456514"/>
            </a:xfrm>
          </p:grpSpPr>
          <p:sp>
            <p:nvSpPr>
              <p:cNvPr id="10940" name="Google Shape;10940;p98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C2464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1" name="Google Shape;10941;p98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2" name="Google Shape;10942;p98"/>
            <p:cNvGrpSpPr/>
            <p:nvPr/>
          </p:nvGrpSpPr>
          <p:grpSpPr>
            <a:xfrm>
              <a:off x="6191787" y="-2"/>
              <a:ext cx="1319090" cy="456516"/>
              <a:chOff x="0" y="-1"/>
              <a:chExt cx="1319088" cy="456514"/>
            </a:xfrm>
          </p:grpSpPr>
          <p:sp>
            <p:nvSpPr>
              <p:cNvPr id="10943" name="Google Shape;10943;p98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FF605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4" name="Google Shape;10944;p98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5" name="Google Shape;10945;p98"/>
            <p:cNvGrpSpPr/>
            <p:nvPr/>
          </p:nvGrpSpPr>
          <p:grpSpPr>
            <a:xfrm>
              <a:off x="3740575" y="-2"/>
              <a:ext cx="1145884" cy="456516"/>
              <a:chOff x="0" y="-1"/>
              <a:chExt cx="1145883" cy="456514"/>
            </a:xfrm>
          </p:grpSpPr>
          <p:sp>
            <p:nvSpPr>
              <p:cNvPr id="10946" name="Google Shape;10946;p98"/>
              <p:cNvSpPr/>
              <p:nvPr/>
            </p:nvSpPr>
            <p:spPr>
              <a:xfrm>
                <a:off x="0" y="-1"/>
                <a:ext cx="1145883" cy="456514"/>
              </a:xfrm>
              <a:prstGeom prst="rect">
                <a:avLst/>
              </a:prstGeom>
              <a:solidFill>
                <a:srgbClr val="02AA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7" name="Google Shape;10947;p98"/>
              <p:cNvSpPr/>
              <p:nvPr/>
            </p:nvSpPr>
            <p:spPr>
              <a:xfrm>
                <a:off x="0" y="74586"/>
                <a:ext cx="1145883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48" name="Google Shape;10948;p98"/>
          <p:cNvSpPr/>
          <p:nvPr/>
        </p:nvSpPr>
        <p:spPr>
          <a:xfrm>
            <a:off x="3650710" y="2003057"/>
            <a:ext cx="1442872" cy="3864686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9" name="Google Shape;10949;p98"/>
          <p:cNvSpPr/>
          <p:nvPr/>
        </p:nvSpPr>
        <p:spPr>
          <a:xfrm>
            <a:off x="6737948" y="2003057"/>
            <a:ext cx="1651048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0" name="Google Shape;10950;p98"/>
          <p:cNvSpPr/>
          <p:nvPr/>
        </p:nvSpPr>
        <p:spPr>
          <a:xfrm>
            <a:off x="564838" y="1254366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Democratic Solid Seats: 1</a:t>
            </a:r>
            <a:r>
              <a:rPr lang="en-US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77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1" name="Google Shape;10951;p98"/>
          <p:cNvSpPr/>
          <p:nvPr/>
        </p:nvSpPr>
        <p:spPr>
          <a:xfrm>
            <a:off x="7579136" y="1253049"/>
            <a:ext cx="4075705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Republican Solid Seats: 1</a:t>
            </a:r>
            <a:r>
              <a:rPr lang="en-US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88</a:t>
            </a:r>
            <a:endParaRPr sz="15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52" name="Google Shape;10952;p98"/>
          <p:cNvSpPr/>
          <p:nvPr/>
        </p:nvSpPr>
        <p:spPr>
          <a:xfrm>
            <a:off x="10014364" y="1974301"/>
            <a:ext cx="1661699" cy="3966831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3" name="Google Shape;10953;p98"/>
          <p:cNvSpPr txBox="1"/>
          <p:nvPr/>
        </p:nvSpPr>
        <p:spPr>
          <a:xfrm>
            <a:off x="557824" y="2007343"/>
            <a:ext cx="1764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2 – (Moore)</a:t>
            </a:r>
            <a:endParaRPr sz="1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9 - Harder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49 – Levin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17 – Sorensen</a:t>
            </a:r>
            <a:endParaRPr sz="1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 – </a:t>
            </a:r>
            <a:r>
              <a:rPr lang="en-US" sz="10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Mrvan</a:t>
            </a:r>
            <a:endParaRPr sz="1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6 – (Graves)</a:t>
            </a:r>
            <a:endParaRPr sz="10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MD4 – (</a:t>
            </a:r>
            <a:r>
              <a:rPr lang="en-US" sz="10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Trone</a:t>
            </a: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3 – Scholten</a:t>
            </a: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MN 2 – Craig</a:t>
            </a:r>
            <a:endParaRPr lang="en-US" sz="1000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 1 – Pappas</a:t>
            </a: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 3 – Lee</a:t>
            </a:r>
            <a:endParaRPr sz="1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18 – Ryan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4 – Hoyle</a:t>
            </a: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6 – Salinas</a:t>
            </a:r>
          </a:p>
          <a:p>
            <a:pPr>
              <a:lnSpc>
                <a:spcPct val="150000"/>
              </a:lnSpc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17 – </a:t>
            </a:r>
            <a:r>
              <a:rPr lang="en-US" sz="10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Deluzio</a:t>
            </a:r>
            <a:endParaRPr lang="en-US" sz="10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 28 - Cuellar</a:t>
            </a:r>
            <a:endParaRPr lang="en-US" sz="100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54" name="Google Shape;10954;p98"/>
          <p:cNvSpPr txBox="1"/>
          <p:nvPr/>
        </p:nvSpPr>
        <p:spPr>
          <a:xfrm>
            <a:off x="2181679" y="1978588"/>
            <a:ext cx="1668000" cy="283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 5 – Hayes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22 – Williams</a:t>
            </a:r>
          </a:p>
          <a:p>
            <a:pPr>
              <a:lnSpc>
                <a:spcPct val="150000"/>
              </a:lnSpc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13 – Sykes</a:t>
            </a:r>
          </a:p>
          <a:p>
            <a:pPr>
              <a:lnSpc>
                <a:spcPct val="150000"/>
              </a:lnSpc>
            </a:pPr>
            <a:r>
              <a:rPr lang="en-US" sz="160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 34 – Gonzalez</a:t>
            </a:r>
            <a:r>
              <a:rPr lang="en-US" sz="16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5" name="Google Shape;10955;p98"/>
          <p:cNvSpPr txBox="1"/>
          <p:nvPr/>
        </p:nvSpPr>
        <p:spPr>
          <a:xfrm>
            <a:off x="3664456" y="2019452"/>
            <a:ext cx="1443000" cy="200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1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13 – Duarte</a:t>
            </a:r>
            <a:endParaRPr lang="en-US" sz="1200" i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 1 – Davis 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 2 – Vasquez </a:t>
            </a:r>
            <a:endParaRPr lang="fr-FR" sz="1200" dirty="0"/>
          </a:p>
          <a:p>
            <a:pPr>
              <a:lnSpc>
                <a:spcPct val="150000"/>
              </a:lnSpc>
            </a:pPr>
            <a:r>
              <a:rPr lang="fr-FR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2 – Bacon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9 – Kaptur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7 – Wild</a:t>
            </a:r>
            <a:endParaRPr sz="15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8 – Cartwright</a:t>
            </a:r>
            <a:endParaRPr dirty="0"/>
          </a:p>
        </p:txBody>
      </p:sp>
      <p:sp>
        <p:nvSpPr>
          <p:cNvPr id="10956" name="Google Shape;10956;p98"/>
          <p:cNvSpPr txBox="1"/>
          <p:nvPr/>
        </p:nvSpPr>
        <p:spPr>
          <a:xfrm>
            <a:off x="5102443" y="2005074"/>
            <a:ext cx="1541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 AL – </a:t>
            </a:r>
            <a:r>
              <a:rPr lang="en-US" sz="12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Peltola</a:t>
            </a:r>
            <a:endParaRPr lang="en-US" sz="1200" b="0" i="0" u="none" strike="noStrike" cap="none" dirty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27 – Garcia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45 – Steel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47 – (Porter)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8 – </a:t>
            </a:r>
            <a:r>
              <a:rPr lang="en-US" sz="12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Caraveo</a:t>
            </a:r>
            <a:endParaRPr lang="en-US" sz="12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 1 – Miller-Meeks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 3 – Nunn</a:t>
            </a:r>
            <a:endParaRPr lang="en-US" sz="12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2 – Golden</a:t>
            </a:r>
            <a:endParaRPr lang="en-US"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7 – (</a:t>
            </a:r>
            <a:r>
              <a:rPr lang="en-US" sz="1200" b="0" i="0" u="none" strike="noStrike" cap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Slotkin</a:t>
            </a: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/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8 – (Kildee)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4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D’Esposito</a:t>
            </a:r>
            <a:endParaRPr lang="en-US" sz="12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19 – Molinaro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5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DeRemer</a:t>
            </a:r>
            <a:endParaRPr sz="1200" dirty="0"/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7 –(Spanberger)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 3 – Perez</a:t>
            </a:r>
            <a:endParaRPr lang="en-US" sz="1200" dirty="0"/>
          </a:p>
        </p:txBody>
      </p:sp>
      <p:sp>
        <p:nvSpPr>
          <p:cNvPr id="10957" name="Google Shape;10957;p98"/>
          <p:cNvSpPr txBox="1"/>
          <p:nvPr/>
        </p:nvSpPr>
        <p:spPr>
          <a:xfrm>
            <a:off x="6723571" y="2005074"/>
            <a:ext cx="166169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1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Schweikert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6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Ciscomani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22 – Valadao</a:t>
            </a:r>
            <a:endParaRPr sz="1200" dirty="0"/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41 – Calvert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NJ 7 – Kean Jr. </a:t>
            </a:r>
            <a:endParaRPr sz="1200" dirty="0"/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17 – Lawler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10 – Perry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2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Kiggans</a:t>
            </a:r>
            <a:endParaRPr sz="1200" dirty="0"/>
          </a:p>
        </p:txBody>
      </p:sp>
      <p:sp>
        <p:nvSpPr>
          <p:cNvPr id="10958" name="Google Shape;10958;p98"/>
          <p:cNvSpPr txBox="1"/>
          <p:nvPr/>
        </p:nvSpPr>
        <p:spPr>
          <a:xfrm>
            <a:off x="8374619" y="2002993"/>
            <a:ext cx="166805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3 – (Boebert)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10 – James 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 1 – Zinke </a:t>
            </a:r>
            <a:endParaRPr sz="12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 3 – Van Orden</a:t>
            </a:r>
            <a:endParaRPr lang="en-US" sz="1200" dirty="0"/>
          </a:p>
        </p:txBody>
      </p:sp>
      <p:sp>
        <p:nvSpPr>
          <p:cNvPr id="10959" name="Google Shape;10959;p98"/>
          <p:cNvSpPr txBox="1"/>
          <p:nvPr/>
        </p:nvSpPr>
        <p:spPr>
          <a:xfrm>
            <a:off x="10042677" y="1974238"/>
            <a:ext cx="161471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2 – Crane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3 – Kiley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40 – Kim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 13 – Luna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 27 – Salazar</a:t>
            </a:r>
            <a:endParaRPr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 6 – (Manning)</a:t>
            </a:r>
            <a:endParaRPr sz="12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 13 – (Nickel)</a:t>
            </a:r>
            <a:endParaRPr sz="12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 14 – (Jackson)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1 – LaLota</a:t>
            </a:r>
            <a:endParaRPr sz="12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1 – Fitzpatrick</a:t>
            </a:r>
          </a:p>
          <a:p>
            <a:pPr>
              <a:lnSpc>
                <a:spcPct val="150000"/>
              </a:lnSpc>
            </a:pPr>
            <a:r>
              <a:rPr lang="fr-FR" sz="120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 15 – De La Cruz</a:t>
            </a:r>
            <a:endParaRPr lang="en-US" sz="1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 1 – </a:t>
            </a: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Steil</a:t>
            </a:r>
            <a:endParaRPr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667E9-2BFC-1B9A-2B0B-2609DAF8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92" y="1404563"/>
            <a:ext cx="4762500" cy="312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919A5-C627-C292-9A3C-44B00917DCAE}"/>
              </a:ext>
            </a:extLst>
          </p:cNvPr>
          <p:cNvSpPr txBox="1"/>
          <p:nvPr/>
        </p:nvSpPr>
        <p:spPr>
          <a:xfrm>
            <a:off x="6750121" y="1404563"/>
            <a:ext cx="445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aleway SemiBold" pitchFamily="2" charset="0"/>
              </a:rPr>
              <a:t>Opposition research is public</a:t>
            </a:r>
          </a:p>
        </p:txBody>
      </p:sp>
    </p:spTree>
    <p:extLst>
      <p:ext uri="{BB962C8B-B14F-4D97-AF65-F5344CB8AC3E}">
        <p14:creationId xmlns:p14="http://schemas.microsoft.com/office/powerpoint/2010/main" val="1429723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499FD-9B39-40C1-7372-F6D7E985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58" y="847750"/>
            <a:ext cx="4448585" cy="23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1E65D98-A67C-080A-CF98-92B3CDE6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962" y="2755923"/>
            <a:ext cx="4613858" cy="23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8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2050" name="Picture 2" descr="Fake Family: Derrick Anderson Takes “Family Photos” with Friends - DCCC">
            <a:extLst>
              <a:ext uri="{FF2B5EF4-FFF2-40B4-BE49-F238E27FC236}">
                <a16:creationId xmlns:a16="http://schemas.microsoft.com/office/drawing/2014/main" id="{FC5AA2F7-469B-A057-ACE1-11D29FDB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59" y="462100"/>
            <a:ext cx="7916091" cy="52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4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4" name="Google Shape;12444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893" y="340362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5" name="Google Shape;12445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063" y="340137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6" name="Google Shape;12446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093" y="340362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7" name="Google Shape;1244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093" y="34145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8" name="Google Shape;12448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20" y="34122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9" name="Google Shape;12449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750" y="34145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0" name="Google Shape;12450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920" y="34122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1" name="Google Shape;12451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950" y="34145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2" name="Google Shape;12452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664" y="381728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3" name="Google Shape;12453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834" y="381502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4" name="Google Shape;12454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864" y="381728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5" name="Google Shape;12455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864" y="382817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6" name="Google Shape;12456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491" y="38259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7" name="Google Shape;1245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521" y="382817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8" name="Google Shape;12458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691" y="38259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9" name="Google Shape;12459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721" y="382817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0" name="Google Shape;12460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721" y="383905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1" name="Google Shape;12461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748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2" name="Google Shape;12462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778" y="42527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3" name="Google Shape;12463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948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4" name="Google Shape;12464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978" y="42527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5" name="Google Shape;12465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978" y="42635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6" name="Google Shape;12466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605" y="42613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7" name="Google Shape;1246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35" y="42635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8" name="Google Shape;12468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805" y="42613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9" name="Google Shape;12469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835" y="42635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0" name="Google Shape;12470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835" y="427448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1" name="Google Shape;12471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519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2" name="Google Shape;12472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549" y="466637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3" name="Google Shape;12473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19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4" name="Google Shape;12474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749" y="466637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5" name="Google Shape;12475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749" y="467725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6" name="Google Shape;12476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376" y="467499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7" name="Google Shape;1247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406" y="467725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8" name="Google Shape;12478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576" y="467499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9" name="Google Shape;12479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06" y="4677256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0" name="Google Shape;12480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606" y="4688141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1" name="Google Shape;12481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33" y="50886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2" name="Google Shape;12482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663" y="50909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3" name="Google Shape;12483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833" y="50886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4" name="Google Shape;12484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863" y="509091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5" name="Google Shape;12485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863" y="51017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6" name="Google Shape;12486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490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7" name="Google Shape;1248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520" y="51017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8" name="Google Shape;12488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690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9" name="Google Shape;12489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720" y="5101799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0" name="Google Shape;12490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720" y="5112684"/>
            <a:ext cx="186906" cy="1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1" name="Google Shape;1249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430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2" name="Google Shape;12492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973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3" name="Google Shape;1249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744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4" name="Google Shape;12494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173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5" name="Google Shape;12495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944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6" name="Google Shape;1249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487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7" name="Google Shape;1249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258" y="3423141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8" name="Google Shape;12498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687" y="3434026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9" name="Google Shape;12499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458" y="3434026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0" name="Google Shape;12500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544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1" name="Google Shape;1250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315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2" name="Google Shape;12502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858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3" name="Google Shape;1250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629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4" name="Google Shape;12504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058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5" name="Google Shape;12505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29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6" name="Google Shape;1250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372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7" name="Google Shape;1250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143" y="3836798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8" name="Google Shape;12508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572" y="3847683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9" name="Google Shape;12509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5343" y="3847683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0" name="Google Shape;12510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659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1" name="Google Shape;1251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430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2" name="Google Shape;12512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973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3" name="Google Shape;1251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744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4" name="Google Shape;12514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173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5" name="Google Shape;12515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944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6" name="Google Shape;1251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487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7" name="Google Shape;1251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258" y="425045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8" name="Google Shape;12518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687" y="42613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9" name="Google Shape;12519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458" y="42613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0" name="Google Shape;12520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544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1" name="Google Shape;1252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315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2" name="Google Shape;12522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858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3" name="Google Shape;1252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629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4" name="Google Shape;12524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058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5" name="Google Shape;12525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29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6" name="Google Shape;1252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372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7" name="Google Shape;1252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143" y="4664112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8" name="Google Shape;12528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572" y="467499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9" name="Google Shape;12529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5343" y="467499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0" name="Google Shape;12530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429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1" name="Google Shape;1253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200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2" name="Google Shape;12532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743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3" name="Google Shape;1253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514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4" name="Google Shape;12534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943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5" name="Google Shape;12535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714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6" name="Google Shape;1253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257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7" name="Google Shape;1253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028" y="5099540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8" name="Google Shape;12538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3457" y="5110425"/>
            <a:ext cx="186906" cy="1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39" name="Google Shape;12539;p3"/>
          <p:cNvSpPr/>
          <p:nvPr/>
        </p:nvSpPr>
        <p:spPr>
          <a:xfrm>
            <a:off x="4915695" y="1912275"/>
            <a:ext cx="573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33054"/>
                </a:solidFill>
                <a:latin typeface="Raleway"/>
                <a:ea typeface="Raleway"/>
                <a:cs typeface="Raleway"/>
                <a:sym typeface="Raleway"/>
              </a:rPr>
              <a:t>50 Democrats, 49 Republicans</a:t>
            </a:r>
            <a:endParaRPr sz="2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33054"/>
                </a:solidFill>
                <a:latin typeface="Raleway"/>
                <a:ea typeface="Raleway"/>
                <a:cs typeface="Raleway"/>
                <a:sym typeface="Raleway"/>
              </a:rPr>
              <a:t>1 (Retiring) Sinema</a:t>
            </a:r>
            <a:endParaRPr sz="20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40" name="Google Shape;12540;p3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/>
              <a:t>Senate Balance of Power </a:t>
            </a:r>
            <a:endParaRPr/>
          </a:p>
        </p:txBody>
      </p:sp>
      <p:grpSp>
        <p:nvGrpSpPr>
          <p:cNvPr id="12541" name="Google Shape;12541;p3"/>
          <p:cNvGrpSpPr/>
          <p:nvPr/>
        </p:nvGrpSpPr>
        <p:grpSpPr>
          <a:xfrm>
            <a:off x="3508999" y="1760123"/>
            <a:ext cx="1043799" cy="1043801"/>
            <a:chOff x="1255486" y="4827504"/>
            <a:chExt cx="830996" cy="830997"/>
          </a:xfrm>
        </p:grpSpPr>
        <p:grpSp>
          <p:nvGrpSpPr>
            <p:cNvPr id="12542" name="Google Shape;12542;p3"/>
            <p:cNvGrpSpPr/>
            <p:nvPr/>
          </p:nvGrpSpPr>
          <p:grpSpPr>
            <a:xfrm>
              <a:off x="1461421" y="5027097"/>
              <a:ext cx="452853" cy="447436"/>
              <a:chOff x="1461421" y="5027097"/>
              <a:chExt cx="452853" cy="447436"/>
            </a:xfrm>
          </p:grpSpPr>
          <p:sp>
            <p:nvSpPr>
              <p:cNvPr id="12543" name="Google Shape;12543;p3"/>
              <p:cNvSpPr/>
              <p:nvPr/>
            </p:nvSpPr>
            <p:spPr>
              <a:xfrm>
                <a:off x="1565948" y="5261737"/>
                <a:ext cx="348326" cy="212796"/>
              </a:xfrm>
              <a:custGeom>
                <a:avLst/>
                <a:gdLst/>
                <a:ahLst/>
                <a:cxnLst/>
                <a:rect l="l" t="t" r="r" b="b"/>
                <a:pathLst>
                  <a:path w="348326" h="212796" extrusionOk="0">
                    <a:moveTo>
                      <a:pt x="53514" y="191432"/>
                    </a:moveTo>
                    <a:cubicBezTo>
                      <a:pt x="60918" y="186294"/>
                      <a:pt x="62126" y="203972"/>
                      <a:pt x="70134" y="194302"/>
                    </a:cubicBezTo>
                    <a:lnTo>
                      <a:pt x="95215" y="167408"/>
                    </a:lnTo>
                    <a:cubicBezTo>
                      <a:pt x="100352" y="160005"/>
                      <a:pt x="90682" y="157134"/>
                      <a:pt x="85545" y="154263"/>
                    </a:cubicBezTo>
                    <a:cubicBezTo>
                      <a:pt x="78142" y="148522"/>
                      <a:pt x="78142" y="148522"/>
                      <a:pt x="76329" y="137643"/>
                    </a:cubicBezTo>
                    <a:cubicBezTo>
                      <a:pt x="74667" y="129031"/>
                      <a:pt x="71192" y="126765"/>
                      <a:pt x="69983" y="118304"/>
                    </a:cubicBezTo>
                    <a:cubicBezTo>
                      <a:pt x="67717" y="101684"/>
                      <a:pt x="72249" y="87481"/>
                      <a:pt x="77386" y="74336"/>
                    </a:cubicBezTo>
                    <a:cubicBezTo>
                      <a:pt x="79653" y="67991"/>
                      <a:pt x="83128" y="62400"/>
                      <a:pt x="86452" y="57263"/>
                    </a:cubicBezTo>
                    <a:cubicBezTo>
                      <a:pt x="91589" y="49860"/>
                      <a:pt x="95517" y="50917"/>
                      <a:pt x="105791" y="50464"/>
                    </a:cubicBezTo>
                    <a:cubicBezTo>
                      <a:pt x="121203" y="49860"/>
                      <a:pt x="138276" y="48802"/>
                      <a:pt x="152629" y="45327"/>
                    </a:cubicBezTo>
                    <a:cubicBezTo>
                      <a:pt x="176048" y="38981"/>
                      <a:pt x="177106" y="44118"/>
                      <a:pt x="185114" y="59530"/>
                    </a:cubicBezTo>
                    <a:cubicBezTo>
                      <a:pt x="189042" y="68746"/>
                      <a:pt x="199921" y="86424"/>
                      <a:pt x="198863" y="97755"/>
                    </a:cubicBezTo>
                    <a:cubicBezTo>
                      <a:pt x="198259" y="101684"/>
                      <a:pt x="197201" y="103497"/>
                      <a:pt x="195388" y="106368"/>
                    </a:cubicBezTo>
                    <a:cubicBezTo>
                      <a:pt x="190251" y="116037"/>
                      <a:pt x="198863" y="115433"/>
                      <a:pt x="184056" y="134319"/>
                    </a:cubicBezTo>
                    <a:cubicBezTo>
                      <a:pt x="176048" y="144594"/>
                      <a:pt x="169702" y="154263"/>
                      <a:pt x="161846" y="164537"/>
                    </a:cubicBezTo>
                    <a:cubicBezTo>
                      <a:pt x="153838" y="174207"/>
                      <a:pt x="139636" y="187352"/>
                      <a:pt x="156709" y="194755"/>
                    </a:cubicBezTo>
                    <a:cubicBezTo>
                      <a:pt x="162450" y="197022"/>
                      <a:pt x="173782" y="197022"/>
                      <a:pt x="180128" y="195964"/>
                    </a:cubicBezTo>
                    <a:cubicBezTo>
                      <a:pt x="192064" y="194755"/>
                      <a:pt x="195539" y="179949"/>
                      <a:pt x="203547" y="166804"/>
                    </a:cubicBezTo>
                    <a:cubicBezTo>
                      <a:pt x="213216" y="150788"/>
                      <a:pt x="223491" y="155472"/>
                      <a:pt x="221829" y="134319"/>
                    </a:cubicBezTo>
                    <a:cubicBezTo>
                      <a:pt x="221829" y="129787"/>
                      <a:pt x="221829" y="126312"/>
                      <a:pt x="222433" y="122383"/>
                    </a:cubicBezTo>
                    <a:cubicBezTo>
                      <a:pt x="222433" y="116642"/>
                      <a:pt x="223642" y="116642"/>
                      <a:pt x="226966" y="113771"/>
                    </a:cubicBezTo>
                    <a:cubicBezTo>
                      <a:pt x="232103" y="109843"/>
                      <a:pt x="251593" y="92618"/>
                      <a:pt x="253860" y="87481"/>
                    </a:cubicBezTo>
                    <a:cubicBezTo>
                      <a:pt x="261263" y="71466"/>
                      <a:pt x="240111" y="58925"/>
                      <a:pt x="249327" y="49255"/>
                    </a:cubicBezTo>
                    <a:cubicBezTo>
                      <a:pt x="256126" y="49860"/>
                      <a:pt x="260659" y="60134"/>
                      <a:pt x="263076" y="66933"/>
                    </a:cubicBezTo>
                    <a:cubicBezTo>
                      <a:pt x="265947" y="73732"/>
                      <a:pt x="271084" y="80078"/>
                      <a:pt x="272746" y="87481"/>
                    </a:cubicBezTo>
                    <a:cubicBezTo>
                      <a:pt x="275012" y="95489"/>
                      <a:pt x="273955" y="109238"/>
                      <a:pt x="274408" y="117699"/>
                    </a:cubicBezTo>
                    <a:cubicBezTo>
                      <a:pt x="274408" y="128578"/>
                      <a:pt x="276070" y="135981"/>
                      <a:pt x="272142" y="145047"/>
                    </a:cubicBezTo>
                    <a:cubicBezTo>
                      <a:pt x="265796" y="158192"/>
                      <a:pt x="268667" y="156983"/>
                      <a:pt x="267609" y="171336"/>
                    </a:cubicBezTo>
                    <a:cubicBezTo>
                      <a:pt x="267005" y="183273"/>
                      <a:pt x="234520" y="194755"/>
                      <a:pt x="247061" y="206692"/>
                    </a:cubicBezTo>
                    <a:cubicBezTo>
                      <a:pt x="252802" y="212433"/>
                      <a:pt x="261263" y="213491"/>
                      <a:pt x="271688" y="212433"/>
                    </a:cubicBezTo>
                    <a:cubicBezTo>
                      <a:pt x="292237" y="211224"/>
                      <a:pt x="294503" y="197626"/>
                      <a:pt x="303568" y="182668"/>
                    </a:cubicBezTo>
                    <a:cubicBezTo>
                      <a:pt x="309914" y="171790"/>
                      <a:pt x="308101" y="171790"/>
                      <a:pt x="308101" y="156379"/>
                    </a:cubicBezTo>
                    <a:cubicBezTo>
                      <a:pt x="308101" y="150033"/>
                      <a:pt x="308101" y="131902"/>
                      <a:pt x="309310" y="126160"/>
                    </a:cubicBezTo>
                    <a:cubicBezTo>
                      <a:pt x="310519" y="121628"/>
                      <a:pt x="312785" y="120419"/>
                      <a:pt x="315051" y="116491"/>
                    </a:cubicBezTo>
                    <a:cubicBezTo>
                      <a:pt x="316713" y="112562"/>
                      <a:pt x="317922" y="108483"/>
                      <a:pt x="317318" y="103950"/>
                    </a:cubicBezTo>
                    <a:cubicBezTo>
                      <a:pt x="316713" y="98813"/>
                      <a:pt x="312181" y="85064"/>
                      <a:pt x="310972" y="79474"/>
                    </a:cubicBezTo>
                    <a:cubicBezTo>
                      <a:pt x="308705" y="73128"/>
                      <a:pt x="297223" y="32031"/>
                      <a:pt x="306439" y="28103"/>
                    </a:cubicBezTo>
                    <a:cubicBezTo>
                      <a:pt x="311576" y="25836"/>
                      <a:pt x="315656" y="34902"/>
                      <a:pt x="318980" y="38981"/>
                    </a:cubicBezTo>
                    <a:lnTo>
                      <a:pt x="329858" y="51522"/>
                    </a:lnTo>
                    <a:cubicBezTo>
                      <a:pt x="333333" y="57868"/>
                      <a:pt x="328196" y="63458"/>
                      <a:pt x="334995" y="70408"/>
                    </a:cubicBezTo>
                    <a:cubicBezTo>
                      <a:pt x="342399" y="77207"/>
                      <a:pt x="336657" y="84611"/>
                      <a:pt x="342399" y="87028"/>
                    </a:cubicBezTo>
                    <a:cubicBezTo>
                      <a:pt x="348140" y="84157"/>
                      <a:pt x="348744" y="68746"/>
                      <a:pt x="348140" y="61343"/>
                    </a:cubicBezTo>
                    <a:cubicBezTo>
                      <a:pt x="348140" y="55601"/>
                      <a:pt x="346478" y="52731"/>
                      <a:pt x="343003" y="50464"/>
                    </a:cubicBezTo>
                    <a:cubicBezTo>
                      <a:pt x="341341" y="49255"/>
                      <a:pt x="339528" y="48198"/>
                      <a:pt x="337866" y="46989"/>
                    </a:cubicBezTo>
                    <a:cubicBezTo>
                      <a:pt x="334995" y="44723"/>
                      <a:pt x="332729" y="41852"/>
                      <a:pt x="330462" y="38377"/>
                    </a:cubicBezTo>
                    <a:cubicBezTo>
                      <a:pt x="326987" y="33240"/>
                      <a:pt x="316713" y="21304"/>
                      <a:pt x="313994" y="14354"/>
                    </a:cubicBezTo>
                    <a:cubicBezTo>
                      <a:pt x="312332" y="9217"/>
                      <a:pt x="312785" y="5741"/>
                      <a:pt x="311727" y="604"/>
                    </a:cubicBezTo>
                    <a:lnTo>
                      <a:pt x="12115" y="0"/>
                    </a:lnTo>
                    <a:cubicBezTo>
                      <a:pt x="12115" y="7403"/>
                      <a:pt x="21332" y="38830"/>
                      <a:pt x="24052" y="49709"/>
                    </a:cubicBezTo>
                    <a:cubicBezTo>
                      <a:pt x="25260" y="54846"/>
                      <a:pt x="27980" y="61040"/>
                      <a:pt x="28584" y="65724"/>
                    </a:cubicBezTo>
                    <a:cubicBezTo>
                      <a:pt x="29793" y="71466"/>
                      <a:pt x="32513" y="117699"/>
                      <a:pt x="31455" y="123894"/>
                    </a:cubicBezTo>
                    <a:cubicBezTo>
                      <a:pt x="30246" y="130240"/>
                      <a:pt x="26922" y="134168"/>
                      <a:pt x="25714" y="139305"/>
                    </a:cubicBezTo>
                    <a:cubicBezTo>
                      <a:pt x="21181" y="157587"/>
                      <a:pt x="29642" y="153508"/>
                      <a:pt x="17101" y="171336"/>
                    </a:cubicBezTo>
                    <a:cubicBezTo>
                      <a:pt x="13022" y="176474"/>
                      <a:pt x="3352" y="189618"/>
                      <a:pt x="1086" y="196417"/>
                    </a:cubicBezTo>
                    <a:cubicBezTo>
                      <a:pt x="-4051" y="210620"/>
                      <a:pt x="9698" y="207296"/>
                      <a:pt x="28433" y="207296"/>
                    </a:cubicBezTo>
                    <a:cubicBezTo>
                      <a:pt x="31908" y="207296"/>
                      <a:pt x="46111" y="207900"/>
                      <a:pt x="48377" y="207296"/>
                    </a:cubicBezTo>
                    <a:cubicBezTo>
                      <a:pt x="54119" y="205785"/>
                      <a:pt x="48981" y="195511"/>
                      <a:pt x="53514" y="191432"/>
                    </a:cubicBezTo>
                    <a:lnTo>
                      <a:pt x="53514" y="1914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4" name="Google Shape;12544;p3"/>
              <p:cNvSpPr/>
              <p:nvPr/>
            </p:nvSpPr>
            <p:spPr>
              <a:xfrm>
                <a:off x="1461421" y="5027097"/>
                <a:ext cx="425772" cy="223610"/>
              </a:xfrm>
              <a:custGeom>
                <a:avLst/>
                <a:gdLst/>
                <a:ahLst/>
                <a:cxnLst/>
                <a:rect l="l" t="t" r="r" b="b"/>
                <a:pathLst>
                  <a:path w="425772" h="223610" extrusionOk="0">
                    <a:moveTo>
                      <a:pt x="417311" y="138396"/>
                    </a:moveTo>
                    <a:cubicBezTo>
                      <a:pt x="414440" y="133259"/>
                      <a:pt x="413232" y="129784"/>
                      <a:pt x="409303" y="126913"/>
                    </a:cubicBezTo>
                    <a:cubicBezTo>
                      <a:pt x="405828" y="124042"/>
                      <a:pt x="403562" y="120567"/>
                      <a:pt x="400238" y="116639"/>
                    </a:cubicBezTo>
                    <a:cubicBezTo>
                      <a:pt x="396310" y="112710"/>
                      <a:pt x="381352" y="106969"/>
                      <a:pt x="374553" y="104098"/>
                    </a:cubicBezTo>
                    <a:cubicBezTo>
                      <a:pt x="352342" y="94428"/>
                      <a:pt x="339197" y="101228"/>
                      <a:pt x="313512" y="108631"/>
                    </a:cubicBezTo>
                    <a:cubicBezTo>
                      <a:pt x="278761" y="117696"/>
                      <a:pt x="255796" y="132050"/>
                      <a:pt x="221649" y="131446"/>
                    </a:cubicBezTo>
                    <a:cubicBezTo>
                      <a:pt x="182819" y="131446"/>
                      <a:pt x="180553" y="115430"/>
                      <a:pt x="155472" y="96695"/>
                    </a:cubicBezTo>
                    <a:cubicBezTo>
                      <a:pt x="149126" y="92162"/>
                      <a:pt x="142931" y="87025"/>
                      <a:pt x="136132" y="82492"/>
                    </a:cubicBezTo>
                    <a:cubicBezTo>
                      <a:pt x="129786" y="77960"/>
                      <a:pt x="108785" y="70556"/>
                      <a:pt x="99568" y="68290"/>
                    </a:cubicBezTo>
                    <a:cubicBezTo>
                      <a:pt x="77358" y="63757"/>
                      <a:pt x="92165" y="52274"/>
                      <a:pt x="85819" y="33539"/>
                    </a:cubicBezTo>
                    <a:cubicBezTo>
                      <a:pt x="82949" y="24474"/>
                      <a:pt x="80682" y="16919"/>
                      <a:pt x="77207" y="8458"/>
                    </a:cubicBezTo>
                    <a:cubicBezTo>
                      <a:pt x="70408" y="-9220"/>
                      <a:pt x="65271" y="5587"/>
                      <a:pt x="62400" y="10120"/>
                    </a:cubicBezTo>
                    <a:cubicBezTo>
                      <a:pt x="57263" y="18732"/>
                      <a:pt x="53184" y="24927"/>
                      <a:pt x="53184" y="35201"/>
                    </a:cubicBezTo>
                    <a:cubicBezTo>
                      <a:pt x="53184" y="39734"/>
                      <a:pt x="54392" y="47742"/>
                      <a:pt x="51975" y="51217"/>
                    </a:cubicBezTo>
                    <a:cubicBezTo>
                      <a:pt x="43363" y="65419"/>
                      <a:pt x="27952" y="20999"/>
                      <a:pt x="25685" y="15257"/>
                    </a:cubicBezTo>
                    <a:cubicBezTo>
                      <a:pt x="19340" y="-2420"/>
                      <a:pt x="9065" y="16919"/>
                      <a:pt x="7403" y="34143"/>
                    </a:cubicBezTo>
                    <a:cubicBezTo>
                      <a:pt x="3928" y="67232"/>
                      <a:pt x="25685" y="70103"/>
                      <a:pt x="25685" y="82039"/>
                    </a:cubicBezTo>
                    <a:cubicBezTo>
                      <a:pt x="25685" y="87176"/>
                      <a:pt x="18886" y="90047"/>
                      <a:pt x="15411" y="103192"/>
                    </a:cubicBezTo>
                    <a:cubicBezTo>
                      <a:pt x="13145" y="112257"/>
                      <a:pt x="13749" y="122531"/>
                      <a:pt x="13145" y="132805"/>
                    </a:cubicBezTo>
                    <a:cubicBezTo>
                      <a:pt x="13145" y="147612"/>
                      <a:pt x="0" y="153354"/>
                      <a:pt x="0" y="187047"/>
                    </a:cubicBezTo>
                    <a:cubicBezTo>
                      <a:pt x="0" y="199587"/>
                      <a:pt x="18886" y="204724"/>
                      <a:pt x="32031" y="204724"/>
                    </a:cubicBezTo>
                    <a:cubicBezTo>
                      <a:pt x="45780" y="204724"/>
                      <a:pt x="58925" y="193846"/>
                      <a:pt x="67386" y="184780"/>
                    </a:cubicBezTo>
                    <a:cubicBezTo>
                      <a:pt x="70861" y="181305"/>
                      <a:pt x="74185" y="177377"/>
                      <a:pt x="80531" y="180248"/>
                    </a:cubicBezTo>
                    <a:cubicBezTo>
                      <a:pt x="91863" y="185385"/>
                      <a:pt x="105008" y="204271"/>
                      <a:pt x="110145" y="216812"/>
                    </a:cubicBezTo>
                    <a:cubicBezTo>
                      <a:pt x="111353" y="218474"/>
                      <a:pt x="111807" y="221344"/>
                      <a:pt x="113015" y="223611"/>
                    </a:cubicBezTo>
                    <a:lnTo>
                      <a:pt x="417764" y="223611"/>
                    </a:lnTo>
                    <a:cubicBezTo>
                      <a:pt x="422297" y="222402"/>
                      <a:pt x="425772" y="173449"/>
                      <a:pt x="425772" y="167707"/>
                    </a:cubicBezTo>
                    <a:cubicBezTo>
                      <a:pt x="425772" y="155620"/>
                      <a:pt x="421844" y="147008"/>
                      <a:pt x="417311" y="138396"/>
                    </a:cubicBezTo>
                    <a:close/>
                    <a:moveTo>
                      <a:pt x="176927" y="177226"/>
                    </a:moveTo>
                    <a:lnTo>
                      <a:pt x="163782" y="186291"/>
                    </a:lnTo>
                    <a:cubicBezTo>
                      <a:pt x="163782" y="192033"/>
                      <a:pt x="168314" y="200041"/>
                      <a:pt x="169523" y="206840"/>
                    </a:cubicBezTo>
                    <a:cubicBezTo>
                      <a:pt x="164386" y="205178"/>
                      <a:pt x="156983" y="197170"/>
                      <a:pt x="151846" y="195508"/>
                    </a:cubicBezTo>
                    <a:cubicBezTo>
                      <a:pt x="147313" y="197170"/>
                      <a:pt x="139910" y="205178"/>
                      <a:pt x="134772" y="206840"/>
                    </a:cubicBezTo>
                    <a:cubicBezTo>
                      <a:pt x="135981" y="200041"/>
                      <a:pt x="139910" y="193090"/>
                      <a:pt x="141118" y="186291"/>
                    </a:cubicBezTo>
                    <a:cubicBezTo>
                      <a:pt x="138852" y="185083"/>
                      <a:pt x="124498" y="175413"/>
                      <a:pt x="124045" y="173751"/>
                    </a:cubicBezTo>
                    <a:lnTo>
                      <a:pt x="145802" y="173147"/>
                    </a:lnTo>
                    <a:lnTo>
                      <a:pt x="152148" y="153807"/>
                    </a:lnTo>
                    <a:cubicBezTo>
                      <a:pt x="153810" y="155469"/>
                      <a:pt x="158494" y="169823"/>
                      <a:pt x="158947" y="173147"/>
                    </a:cubicBezTo>
                    <a:lnTo>
                      <a:pt x="181157" y="173147"/>
                    </a:lnTo>
                    <a:cubicBezTo>
                      <a:pt x="179797" y="175564"/>
                      <a:pt x="178589" y="176168"/>
                      <a:pt x="176927" y="177226"/>
                    </a:cubicBezTo>
                    <a:close/>
                    <a:moveTo>
                      <a:pt x="245975" y="206991"/>
                    </a:moveTo>
                    <a:cubicBezTo>
                      <a:pt x="240838" y="204724"/>
                      <a:pt x="232226" y="196112"/>
                      <a:pt x="228297" y="195659"/>
                    </a:cubicBezTo>
                    <a:cubicBezTo>
                      <a:pt x="223160" y="198530"/>
                      <a:pt x="216361" y="204724"/>
                      <a:pt x="210620" y="206991"/>
                    </a:cubicBezTo>
                    <a:lnTo>
                      <a:pt x="216965" y="186442"/>
                    </a:lnTo>
                    <a:cubicBezTo>
                      <a:pt x="211224" y="182514"/>
                      <a:pt x="205029" y="177830"/>
                      <a:pt x="199892" y="173902"/>
                    </a:cubicBezTo>
                    <a:lnTo>
                      <a:pt x="221649" y="173298"/>
                    </a:lnTo>
                    <a:lnTo>
                      <a:pt x="227995" y="153958"/>
                    </a:lnTo>
                    <a:cubicBezTo>
                      <a:pt x="231923" y="156829"/>
                      <a:pt x="232528" y="167707"/>
                      <a:pt x="235399" y="173298"/>
                    </a:cubicBezTo>
                    <a:lnTo>
                      <a:pt x="257609" y="173902"/>
                    </a:lnTo>
                    <a:cubicBezTo>
                      <a:pt x="252472" y="177830"/>
                      <a:pt x="245673" y="182967"/>
                      <a:pt x="239931" y="186442"/>
                    </a:cubicBezTo>
                    <a:cubicBezTo>
                      <a:pt x="240838" y="193242"/>
                      <a:pt x="245370" y="199587"/>
                      <a:pt x="245975" y="206991"/>
                    </a:cubicBezTo>
                    <a:close/>
                    <a:moveTo>
                      <a:pt x="323635" y="207444"/>
                    </a:moveTo>
                    <a:cubicBezTo>
                      <a:pt x="318498" y="205178"/>
                      <a:pt x="309886" y="196566"/>
                      <a:pt x="305353" y="194904"/>
                    </a:cubicBezTo>
                    <a:cubicBezTo>
                      <a:pt x="300216" y="197774"/>
                      <a:pt x="293417" y="205178"/>
                      <a:pt x="288280" y="206840"/>
                    </a:cubicBezTo>
                    <a:lnTo>
                      <a:pt x="294626" y="186896"/>
                    </a:lnTo>
                    <a:cubicBezTo>
                      <a:pt x="292964" y="184629"/>
                      <a:pt x="287827" y="181759"/>
                      <a:pt x="285409" y="180097"/>
                    </a:cubicBezTo>
                    <a:lnTo>
                      <a:pt x="277402" y="173751"/>
                    </a:lnTo>
                    <a:lnTo>
                      <a:pt x="299159" y="173147"/>
                    </a:lnTo>
                    <a:lnTo>
                      <a:pt x="305504" y="153203"/>
                    </a:lnTo>
                    <a:cubicBezTo>
                      <a:pt x="309433" y="156678"/>
                      <a:pt x="310037" y="167405"/>
                      <a:pt x="312908" y="173147"/>
                    </a:cubicBezTo>
                    <a:lnTo>
                      <a:pt x="334665" y="173751"/>
                    </a:lnTo>
                    <a:cubicBezTo>
                      <a:pt x="332398" y="174960"/>
                      <a:pt x="322124" y="184025"/>
                      <a:pt x="316987" y="186291"/>
                    </a:cubicBezTo>
                    <a:lnTo>
                      <a:pt x="323635" y="207444"/>
                    </a:lnTo>
                    <a:close/>
                    <a:moveTo>
                      <a:pt x="400691" y="180097"/>
                    </a:moveTo>
                    <a:cubicBezTo>
                      <a:pt x="398425" y="181759"/>
                      <a:pt x="393892" y="185234"/>
                      <a:pt x="391475" y="186442"/>
                    </a:cubicBezTo>
                    <a:lnTo>
                      <a:pt x="397820" y="206991"/>
                    </a:lnTo>
                    <a:cubicBezTo>
                      <a:pt x="394345" y="205782"/>
                      <a:pt x="392079" y="203516"/>
                      <a:pt x="389208" y="201249"/>
                    </a:cubicBezTo>
                    <a:cubicBezTo>
                      <a:pt x="386338" y="199587"/>
                      <a:pt x="382409" y="196112"/>
                      <a:pt x="380143" y="194904"/>
                    </a:cubicBezTo>
                    <a:cubicBezTo>
                      <a:pt x="375610" y="197774"/>
                      <a:pt x="367602" y="205178"/>
                      <a:pt x="362465" y="206840"/>
                    </a:cubicBezTo>
                    <a:lnTo>
                      <a:pt x="368811" y="186896"/>
                    </a:lnTo>
                    <a:cubicBezTo>
                      <a:pt x="365940" y="182967"/>
                      <a:pt x="356271" y="177830"/>
                      <a:pt x="351738" y="173751"/>
                    </a:cubicBezTo>
                    <a:lnTo>
                      <a:pt x="373495" y="173147"/>
                    </a:lnTo>
                    <a:cubicBezTo>
                      <a:pt x="376366" y="166801"/>
                      <a:pt x="378028" y="159397"/>
                      <a:pt x="380294" y="153203"/>
                    </a:cubicBezTo>
                    <a:cubicBezTo>
                      <a:pt x="383165" y="156073"/>
                      <a:pt x="384827" y="167405"/>
                      <a:pt x="387697" y="173147"/>
                    </a:cubicBezTo>
                    <a:lnTo>
                      <a:pt x="409454" y="173751"/>
                    </a:lnTo>
                    <a:lnTo>
                      <a:pt x="400691" y="180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45" name="Google Shape;12545;p3"/>
            <p:cNvSpPr/>
            <p:nvPr/>
          </p:nvSpPr>
          <p:spPr>
            <a:xfrm>
              <a:off x="1255486" y="4827504"/>
              <a:ext cx="830996" cy="830997"/>
            </a:xfrm>
            <a:custGeom>
              <a:avLst/>
              <a:gdLst/>
              <a:ahLst/>
              <a:cxnLst/>
              <a:rect l="l" t="t" r="r" b="b"/>
              <a:pathLst>
                <a:path w="830996" h="830997" extrusionOk="0">
                  <a:moveTo>
                    <a:pt x="415498" y="830997"/>
                  </a:moveTo>
                  <a:cubicBezTo>
                    <a:pt x="304447" y="830997"/>
                    <a:pt x="200194" y="787785"/>
                    <a:pt x="121628" y="709369"/>
                  </a:cubicBezTo>
                  <a:cubicBezTo>
                    <a:pt x="43212" y="630802"/>
                    <a:pt x="0" y="526550"/>
                    <a:pt x="0" y="415499"/>
                  </a:cubicBezTo>
                  <a:cubicBezTo>
                    <a:pt x="0" y="304447"/>
                    <a:pt x="43212" y="200195"/>
                    <a:pt x="121628" y="121628"/>
                  </a:cubicBezTo>
                  <a:cubicBezTo>
                    <a:pt x="200194" y="43212"/>
                    <a:pt x="304447" y="0"/>
                    <a:pt x="415498" y="0"/>
                  </a:cubicBezTo>
                  <a:cubicBezTo>
                    <a:pt x="526549" y="0"/>
                    <a:pt x="630802" y="43212"/>
                    <a:pt x="709368" y="121628"/>
                  </a:cubicBezTo>
                  <a:cubicBezTo>
                    <a:pt x="787784" y="200044"/>
                    <a:pt x="830996" y="304447"/>
                    <a:pt x="830996" y="415499"/>
                  </a:cubicBezTo>
                  <a:cubicBezTo>
                    <a:pt x="830996" y="526550"/>
                    <a:pt x="787784" y="630802"/>
                    <a:pt x="709368" y="709369"/>
                  </a:cubicBezTo>
                  <a:cubicBezTo>
                    <a:pt x="630802" y="787785"/>
                    <a:pt x="526549" y="830997"/>
                    <a:pt x="415498" y="830997"/>
                  </a:cubicBezTo>
                  <a:close/>
                  <a:moveTo>
                    <a:pt x="415498" y="65120"/>
                  </a:moveTo>
                  <a:cubicBezTo>
                    <a:pt x="321973" y="65120"/>
                    <a:pt x="233888" y="101533"/>
                    <a:pt x="167710" y="167710"/>
                  </a:cubicBezTo>
                  <a:cubicBezTo>
                    <a:pt x="101533" y="233888"/>
                    <a:pt x="65120" y="321822"/>
                    <a:pt x="65120" y="415499"/>
                  </a:cubicBezTo>
                  <a:cubicBezTo>
                    <a:pt x="65120" y="509175"/>
                    <a:pt x="101684" y="597109"/>
                    <a:pt x="167710" y="663287"/>
                  </a:cubicBezTo>
                  <a:cubicBezTo>
                    <a:pt x="233888" y="729464"/>
                    <a:pt x="321822" y="765877"/>
                    <a:pt x="415498" y="765877"/>
                  </a:cubicBezTo>
                  <a:cubicBezTo>
                    <a:pt x="509174" y="765877"/>
                    <a:pt x="597108" y="729464"/>
                    <a:pt x="663286" y="663287"/>
                  </a:cubicBezTo>
                  <a:cubicBezTo>
                    <a:pt x="729463" y="597109"/>
                    <a:pt x="765876" y="509175"/>
                    <a:pt x="765876" y="415499"/>
                  </a:cubicBezTo>
                  <a:cubicBezTo>
                    <a:pt x="765876" y="321822"/>
                    <a:pt x="729312" y="233888"/>
                    <a:pt x="663286" y="167710"/>
                  </a:cubicBezTo>
                  <a:cubicBezTo>
                    <a:pt x="597260" y="101533"/>
                    <a:pt x="509023" y="65120"/>
                    <a:pt x="415498" y="65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46" name="Google Shape;12546;p3" descr="A blue circle with black back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748" y="3819135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7" name="Google Shape;12547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342" y="3403629"/>
            <a:ext cx="186906" cy="1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48" name="Google Shape;12548;p3"/>
          <p:cNvSpPr/>
          <p:nvPr/>
        </p:nvSpPr>
        <p:spPr>
          <a:xfrm>
            <a:off x="6166958" y="3405424"/>
            <a:ext cx="186900" cy="18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9" name="Google Shape;12549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5343" y="5132197"/>
            <a:ext cx="186906" cy="1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0" name="Google Shape;12550;p3" descr="A blue circle with black back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6950" y="3414514"/>
            <a:ext cx="186906" cy="1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2" name="Google Shape;10622;p79"/>
          <p:cNvSpPr txBox="1">
            <a:spLocks noGrp="1"/>
          </p:cNvSpPr>
          <p:nvPr>
            <p:ph type="title"/>
          </p:nvPr>
        </p:nvSpPr>
        <p:spPr>
          <a:xfrm>
            <a:off x="5610385" y="462110"/>
            <a:ext cx="6065677" cy="168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SemiBold"/>
              <a:buNone/>
            </a:pPr>
            <a:r>
              <a:rPr lang="en-US" sz="4400"/>
              <a:t>Majorities on the Line</a:t>
            </a:r>
            <a:endParaRPr sz="4400"/>
          </a:p>
        </p:txBody>
      </p:sp>
      <p:sp>
        <p:nvSpPr>
          <p:cNvPr id="10623" name="Google Shape;10623;p79"/>
          <p:cNvSpPr txBox="1">
            <a:spLocks noGrp="1"/>
          </p:cNvSpPr>
          <p:nvPr>
            <p:ph type="body" idx="1"/>
          </p:nvPr>
        </p:nvSpPr>
        <p:spPr>
          <a:xfrm>
            <a:off x="5610525" y="1414952"/>
            <a:ext cx="6065400" cy="4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 dirty="0"/>
              <a:t>House: </a:t>
            </a:r>
            <a:endParaRPr sz="4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Democrats need +4 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 dirty="0"/>
              <a:t>Current Outlook: </a:t>
            </a:r>
            <a:endParaRPr sz="4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/>
              <a:t>D+7 seats – R+6 seats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85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8" name="Google Shape;11058;p1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9" name="Google Shape;11059;p1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5" r="-3241"/>
          <a:stretch/>
        </p:blipFill>
        <p:spPr>
          <a:xfrm>
            <a:off x="-16690" y="0"/>
            <a:ext cx="12192000" cy="68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60" name="Google Shape;11060;p108"/>
          <p:cNvSpPr/>
          <p:nvPr/>
        </p:nvSpPr>
        <p:spPr>
          <a:xfrm rot="-5400000">
            <a:off x="2722685" y="-2713948"/>
            <a:ext cx="6858000" cy="122859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123054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1" name="Google Shape;11061;p108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1"/>
            <a:ext cx="12208694" cy="685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62" name="Google Shape;11062;p108"/>
          <p:cNvGrpSpPr/>
          <p:nvPr/>
        </p:nvGrpSpPr>
        <p:grpSpPr>
          <a:xfrm>
            <a:off x="7784419" y="5084621"/>
            <a:ext cx="4363752" cy="1926271"/>
            <a:chOff x="0" y="0"/>
            <a:chExt cx="4968408" cy="2189194"/>
          </a:xfrm>
        </p:grpSpPr>
        <p:pic>
          <p:nvPicPr>
            <p:cNvPr id="11063" name="Google Shape;11063;p10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0959" y="0"/>
              <a:ext cx="2507449" cy="2189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64" name="Google Shape;11064;p108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7231"/>
              <a:ext cx="2391718" cy="133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65" name="Google Shape;11065;p108"/>
          <p:cNvSpPr txBox="1">
            <a:spLocks noGrp="1"/>
          </p:cNvSpPr>
          <p:nvPr>
            <p:ph type="title"/>
          </p:nvPr>
        </p:nvSpPr>
        <p:spPr>
          <a:xfrm>
            <a:off x="515953" y="976450"/>
            <a:ext cx="110451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3000" b="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br>
              <a:rPr lang="en-US" sz="4800" b="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9200" b="0" dirty="0">
                <a:latin typeface="Raleway"/>
                <a:ea typeface="Raleway"/>
                <a:cs typeface="Raleway"/>
                <a:sym typeface="Raleway"/>
              </a:rPr>
              <a:t>Fight for the States</a:t>
            </a:r>
            <a:r>
              <a:rPr lang="en-US" sz="9600" b="0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b="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0" name="Google Shape;11070;p109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67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 sz="4000"/>
              <a:t>2024 Governors Ratings</a:t>
            </a:r>
            <a:endParaRPr/>
          </a:p>
        </p:txBody>
      </p:sp>
      <p:sp>
        <p:nvSpPr>
          <p:cNvPr id="11071" name="Google Shape;11071;p109"/>
          <p:cNvSpPr/>
          <p:nvPr/>
        </p:nvSpPr>
        <p:spPr>
          <a:xfrm>
            <a:off x="3024406" y="1987997"/>
            <a:ext cx="1123396" cy="38882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2" name="Google Shape;11072;p109"/>
          <p:cNvSpPr/>
          <p:nvPr/>
        </p:nvSpPr>
        <p:spPr>
          <a:xfrm>
            <a:off x="573787" y="1973886"/>
            <a:ext cx="1234500" cy="3888300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3" name="Google Shape;11073;p109"/>
          <p:cNvSpPr/>
          <p:nvPr/>
        </p:nvSpPr>
        <p:spPr>
          <a:xfrm>
            <a:off x="569711" y="2097972"/>
            <a:ext cx="124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– (Carney) </a:t>
            </a:r>
            <a:endParaRPr sz="13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4" name="Google Shape;11074;p109"/>
          <p:cNvSpPr/>
          <p:nvPr/>
        </p:nvSpPr>
        <p:spPr>
          <a:xfrm>
            <a:off x="1867275" y="2097979"/>
            <a:ext cx="129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 – (Inslee)</a:t>
            </a:r>
          </a:p>
          <a:p>
            <a:pPr>
              <a:lnSpc>
                <a:spcPct val="150000"/>
              </a:lnSpc>
              <a:buSzPts val="1500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 – (Cooper)</a:t>
            </a:r>
            <a:r>
              <a:rPr lang="en-US" sz="13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5" name="Google Shape;11075;p109"/>
          <p:cNvSpPr/>
          <p:nvPr/>
        </p:nvSpPr>
        <p:spPr>
          <a:xfrm>
            <a:off x="2579697" y="1711490"/>
            <a:ext cx="116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LEAN 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6" name="Google Shape;11076;p109"/>
          <p:cNvSpPr/>
          <p:nvPr/>
        </p:nvSpPr>
        <p:spPr>
          <a:xfrm>
            <a:off x="9046232" y="2053326"/>
            <a:ext cx="14113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lN</a:t>
            </a:r>
            <a:r>
              <a:rPr lang="en-US" sz="12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(Holcomb)</a:t>
            </a:r>
            <a:endParaRPr lang="en-US" sz="1200" dirty="0"/>
          </a:p>
        </p:txBody>
      </p:sp>
      <p:grpSp>
        <p:nvGrpSpPr>
          <p:cNvPr id="11077" name="Google Shape;11077;p109"/>
          <p:cNvGrpSpPr/>
          <p:nvPr/>
        </p:nvGrpSpPr>
        <p:grpSpPr>
          <a:xfrm>
            <a:off x="574670" y="1539150"/>
            <a:ext cx="11045778" cy="456517"/>
            <a:chOff x="0" y="-2"/>
            <a:chExt cx="11563398" cy="456516"/>
          </a:xfrm>
        </p:grpSpPr>
        <p:grpSp>
          <p:nvGrpSpPr>
            <p:cNvPr id="11078" name="Google Shape;11078;p109"/>
            <p:cNvGrpSpPr/>
            <p:nvPr/>
          </p:nvGrpSpPr>
          <p:grpSpPr>
            <a:xfrm>
              <a:off x="0" y="-2"/>
              <a:ext cx="1297668" cy="456516"/>
              <a:chOff x="0" y="-1"/>
              <a:chExt cx="1297667" cy="456514"/>
            </a:xfrm>
          </p:grpSpPr>
          <p:sp>
            <p:nvSpPr>
              <p:cNvPr id="11079" name="Google Shape;11079;p109"/>
              <p:cNvSpPr/>
              <p:nvPr/>
            </p:nvSpPr>
            <p:spPr>
              <a:xfrm>
                <a:off x="0" y="-1"/>
                <a:ext cx="1297667" cy="456514"/>
              </a:xfrm>
              <a:prstGeom prst="rect">
                <a:avLst/>
              </a:prstGeom>
              <a:solidFill>
                <a:srgbClr val="225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0" name="Google Shape;11080;p109"/>
              <p:cNvSpPr/>
              <p:nvPr/>
            </p:nvSpPr>
            <p:spPr>
              <a:xfrm>
                <a:off x="0" y="74586"/>
                <a:ext cx="129766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1" name="Google Shape;11081;p109"/>
            <p:cNvGrpSpPr/>
            <p:nvPr/>
          </p:nvGrpSpPr>
          <p:grpSpPr>
            <a:xfrm>
              <a:off x="1291449" y="-2"/>
              <a:ext cx="1296472" cy="456516"/>
              <a:chOff x="-1" y="-1"/>
              <a:chExt cx="1296471" cy="456514"/>
            </a:xfrm>
          </p:grpSpPr>
          <p:sp>
            <p:nvSpPr>
              <p:cNvPr id="11082" name="Google Shape;11082;p109"/>
              <p:cNvSpPr/>
              <p:nvPr/>
            </p:nvSpPr>
            <p:spPr>
              <a:xfrm>
                <a:off x="-1" y="-1"/>
                <a:ext cx="1296471" cy="456514"/>
              </a:xfrm>
              <a:prstGeom prst="rect">
                <a:avLst/>
              </a:prstGeom>
              <a:solidFill>
                <a:srgbClr val="2861C5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3" name="Google Shape;11083;p109"/>
              <p:cNvSpPr/>
              <p:nvPr/>
            </p:nvSpPr>
            <p:spPr>
              <a:xfrm>
                <a:off x="-1" y="74586"/>
                <a:ext cx="12964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4" name="Google Shape;11084;p109"/>
            <p:cNvGrpSpPr/>
            <p:nvPr/>
          </p:nvGrpSpPr>
          <p:grpSpPr>
            <a:xfrm>
              <a:off x="2579463" y="-1"/>
              <a:ext cx="1161373" cy="456515"/>
              <a:chOff x="0" y="0"/>
              <a:chExt cx="1161371" cy="456513"/>
            </a:xfrm>
          </p:grpSpPr>
          <p:sp>
            <p:nvSpPr>
              <p:cNvPr id="11085" name="Google Shape;11085;p109"/>
              <p:cNvSpPr/>
              <p:nvPr/>
            </p:nvSpPr>
            <p:spPr>
              <a:xfrm>
                <a:off x="0" y="0"/>
                <a:ext cx="1161371" cy="456513"/>
              </a:xfrm>
              <a:prstGeom prst="rect">
                <a:avLst/>
              </a:prstGeom>
              <a:solidFill>
                <a:srgbClr val="357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6" name="Google Shape;11086;p109"/>
              <p:cNvSpPr/>
              <p:nvPr/>
            </p:nvSpPr>
            <p:spPr>
              <a:xfrm>
                <a:off x="0" y="74586"/>
                <a:ext cx="11613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7" name="Google Shape;11087;p109"/>
            <p:cNvGrpSpPr/>
            <p:nvPr/>
          </p:nvGrpSpPr>
          <p:grpSpPr>
            <a:xfrm>
              <a:off x="4886457" y="-2"/>
              <a:ext cx="1324138" cy="456516"/>
              <a:chOff x="-1" y="-1"/>
              <a:chExt cx="1324137" cy="456514"/>
            </a:xfrm>
          </p:grpSpPr>
          <p:sp>
            <p:nvSpPr>
              <p:cNvPr id="11088" name="Google Shape;11088;p109"/>
              <p:cNvSpPr/>
              <p:nvPr/>
            </p:nvSpPr>
            <p:spPr>
              <a:xfrm>
                <a:off x="-1" y="-1"/>
                <a:ext cx="1324137" cy="456514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9" name="Google Shape;11089;p109"/>
              <p:cNvSpPr/>
              <p:nvPr/>
            </p:nvSpPr>
            <p:spPr>
              <a:xfrm>
                <a:off x="-1" y="74586"/>
                <a:ext cx="1324137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TOSS UP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0" name="Google Shape;11090;p109"/>
            <p:cNvGrpSpPr/>
            <p:nvPr/>
          </p:nvGrpSpPr>
          <p:grpSpPr>
            <a:xfrm>
              <a:off x="7502422" y="-2"/>
              <a:ext cx="1298453" cy="456516"/>
              <a:chOff x="-1" y="-1"/>
              <a:chExt cx="1298452" cy="456514"/>
            </a:xfrm>
          </p:grpSpPr>
          <p:sp>
            <p:nvSpPr>
              <p:cNvPr id="11091" name="Google Shape;11091;p109"/>
              <p:cNvSpPr/>
              <p:nvPr/>
            </p:nvSpPr>
            <p:spPr>
              <a:xfrm>
                <a:off x="-1" y="-1"/>
                <a:ext cx="1298452" cy="456514"/>
              </a:xfrm>
              <a:prstGeom prst="rect">
                <a:avLst/>
              </a:prstGeom>
              <a:solidFill>
                <a:srgbClr val="EE565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2" name="Google Shape;11092;p109"/>
              <p:cNvSpPr/>
              <p:nvPr/>
            </p:nvSpPr>
            <p:spPr>
              <a:xfrm>
                <a:off x="-1" y="74586"/>
                <a:ext cx="1298452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LEAN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3" name="Google Shape;11093;p109"/>
            <p:cNvGrpSpPr/>
            <p:nvPr/>
          </p:nvGrpSpPr>
          <p:grpSpPr>
            <a:xfrm>
              <a:off x="8792672" y="-2"/>
              <a:ext cx="1319090" cy="456516"/>
              <a:chOff x="0" y="-1"/>
              <a:chExt cx="1319088" cy="456514"/>
            </a:xfrm>
          </p:grpSpPr>
          <p:sp>
            <p:nvSpPr>
              <p:cNvPr id="11094" name="Google Shape;11094;p109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C2464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5" name="Google Shape;11095;p109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LIKELY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6" name="Google Shape;11096;p109"/>
            <p:cNvGrpSpPr/>
            <p:nvPr/>
          </p:nvGrpSpPr>
          <p:grpSpPr>
            <a:xfrm>
              <a:off x="10099326" y="-2"/>
              <a:ext cx="1464072" cy="456516"/>
              <a:chOff x="-1" y="-1"/>
              <a:chExt cx="1464071" cy="456514"/>
            </a:xfrm>
          </p:grpSpPr>
          <p:sp>
            <p:nvSpPr>
              <p:cNvPr id="11097" name="Google Shape;11097;p109"/>
              <p:cNvSpPr/>
              <p:nvPr/>
            </p:nvSpPr>
            <p:spPr>
              <a:xfrm>
                <a:off x="-1" y="-1"/>
                <a:ext cx="1464071" cy="456514"/>
              </a:xfrm>
              <a:prstGeom prst="rect">
                <a:avLst/>
              </a:prstGeom>
              <a:solidFill>
                <a:srgbClr val="A83B39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8" name="Google Shape;11098;p109"/>
              <p:cNvSpPr/>
              <p:nvPr/>
            </p:nvSpPr>
            <p:spPr>
              <a:xfrm>
                <a:off x="-1" y="74586"/>
                <a:ext cx="1464071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SOLID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9" name="Google Shape;11099;p109"/>
            <p:cNvGrpSpPr/>
            <p:nvPr/>
          </p:nvGrpSpPr>
          <p:grpSpPr>
            <a:xfrm>
              <a:off x="6191787" y="-2"/>
              <a:ext cx="1319090" cy="456516"/>
              <a:chOff x="0" y="-1"/>
              <a:chExt cx="1319088" cy="456514"/>
            </a:xfrm>
          </p:grpSpPr>
          <p:sp>
            <p:nvSpPr>
              <p:cNvPr id="11100" name="Google Shape;11100;p109"/>
              <p:cNvSpPr/>
              <p:nvPr/>
            </p:nvSpPr>
            <p:spPr>
              <a:xfrm>
                <a:off x="0" y="-1"/>
                <a:ext cx="1319088" cy="456514"/>
              </a:xfrm>
              <a:prstGeom prst="rect">
                <a:avLst/>
              </a:prstGeom>
              <a:solidFill>
                <a:srgbClr val="FF605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1" name="Google Shape;11101;p109"/>
              <p:cNvSpPr/>
              <p:nvPr/>
            </p:nvSpPr>
            <p:spPr>
              <a:xfrm>
                <a:off x="0" y="74586"/>
                <a:ext cx="1319088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R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2" name="Google Shape;11102;p109"/>
            <p:cNvGrpSpPr/>
            <p:nvPr/>
          </p:nvGrpSpPr>
          <p:grpSpPr>
            <a:xfrm>
              <a:off x="3740575" y="-2"/>
              <a:ext cx="1145884" cy="456516"/>
              <a:chOff x="0" y="-1"/>
              <a:chExt cx="1145883" cy="456514"/>
            </a:xfrm>
          </p:grpSpPr>
          <p:sp>
            <p:nvSpPr>
              <p:cNvPr id="11103" name="Google Shape;11103;p109"/>
              <p:cNvSpPr/>
              <p:nvPr/>
            </p:nvSpPr>
            <p:spPr>
              <a:xfrm>
                <a:off x="0" y="-1"/>
                <a:ext cx="1145883" cy="456514"/>
              </a:xfrm>
              <a:prstGeom prst="rect">
                <a:avLst/>
              </a:prstGeom>
              <a:solidFill>
                <a:srgbClr val="02AA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4" name="Google Shape;11104;p109"/>
              <p:cNvSpPr/>
              <p:nvPr/>
            </p:nvSpPr>
            <p:spPr>
              <a:xfrm>
                <a:off x="0" y="74586"/>
                <a:ext cx="1145883" cy="307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TILT D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05" name="Google Shape;11105;p109"/>
          <p:cNvSpPr/>
          <p:nvPr/>
        </p:nvSpPr>
        <p:spPr>
          <a:xfrm>
            <a:off x="5255289" y="1995666"/>
            <a:ext cx="1223400" cy="3864600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6" name="Google Shape;11106;p109"/>
          <p:cNvSpPr/>
          <p:nvPr/>
        </p:nvSpPr>
        <p:spPr>
          <a:xfrm>
            <a:off x="7739510" y="1995665"/>
            <a:ext cx="1228200" cy="3880500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7" name="Google Shape;11107;p109"/>
          <p:cNvSpPr/>
          <p:nvPr/>
        </p:nvSpPr>
        <p:spPr>
          <a:xfrm>
            <a:off x="10228244" y="1998560"/>
            <a:ext cx="1392203" cy="3880567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8" name="Google Shape;11108;p109"/>
          <p:cNvSpPr/>
          <p:nvPr/>
        </p:nvSpPr>
        <p:spPr>
          <a:xfrm>
            <a:off x="5251847" y="2044161"/>
            <a:ext cx="121556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 – (Sununu) </a:t>
            </a:r>
            <a:endParaRPr sz="13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9" name="Google Shape;11109;p109"/>
          <p:cNvSpPr/>
          <p:nvPr/>
        </p:nvSpPr>
        <p:spPr>
          <a:xfrm>
            <a:off x="10269517" y="2047912"/>
            <a:ext cx="1302415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– (Parson)</a:t>
            </a:r>
            <a:endParaRPr sz="1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 – Gianforte </a:t>
            </a:r>
            <a:endParaRPr sz="1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 – (Burgum)</a:t>
            </a:r>
            <a:endParaRPr sz="1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 – Cox</a:t>
            </a:r>
            <a:endParaRPr sz="1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VT – Scott</a:t>
            </a:r>
            <a:endParaRPr sz="1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WV – (Justice)</a:t>
            </a:r>
            <a:endParaRPr sz="1300" dirty="0"/>
          </a:p>
        </p:txBody>
      </p:sp>
      <p:sp>
        <p:nvSpPr>
          <p:cNvPr id="11110" name="Google Shape;11110;p109"/>
          <p:cNvSpPr/>
          <p:nvPr/>
        </p:nvSpPr>
        <p:spPr>
          <a:xfrm>
            <a:off x="564838" y="1254366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Democratic Seats: </a:t>
            </a:r>
            <a:r>
              <a:rPr lang="en-US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1" name="Google Shape;11111;p109"/>
          <p:cNvSpPr/>
          <p:nvPr/>
        </p:nvSpPr>
        <p:spPr>
          <a:xfrm>
            <a:off x="7579136" y="1253049"/>
            <a:ext cx="4075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Republican Seats: </a:t>
            </a: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endParaRPr sz="15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1" name="Google Shape;11121;p111"/>
          <p:cNvSpPr txBox="1">
            <a:spLocks noGrp="1"/>
          </p:cNvSpPr>
          <p:nvPr>
            <p:ph type="title"/>
          </p:nvPr>
        </p:nvSpPr>
        <p:spPr>
          <a:xfrm>
            <a:off x="1291081" y="2240414"/>
            <a:ext cx="97416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</a:pPr>
            <a:r>
              <a:rPr lang="en-US" sz="3600" b="0" dirty="0">
                <a:latin typeface="Raleway"/>
                <a:ea typeface="Raleway"/>
                <a:cs typeface="Raleway"/>
                <a:sym typeface="Raleway"/>
              </a:rPr>
              <a:t>For more information contact:</a:t>
            </a:r>
            <a:br>
              <a:rPr lang="en-US" sz="3600" b="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3600" b="0" dirty="0">
                <a:latin typeface="Raleway"/>
                <a:ea typeface="Raleway"/>
                <a:cs typeface="Raleway"/>
                <a:sym typeface="Raleway"/>
              </a:rPr>
              <a:t>jacob@insideelections.com </a:t>
            </a:r>
            <a:br>
              <a:rPr lang="en-US" sz="2800" b="0" dirty="0">
                <a:latin typeface="Raleway"/>
                <a:ea typeface="Raleway"/>
                <a:cs typeface="Raleway"/>
                <a:sym typeface="Raleway"/>
              </a:rPr>
            </a:br>
            <a:br>
              <a:rPr lang="en-US" sz="2800" b="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-US" sz="2800" b="0" dirty="0">
                <a:latin typeface="Raleway"/>
                <a:ea typeface="Raleway"/>
                <a:cs typeface="Raleway"/>
                <a:sym typeface="Raleway"/>
              </a:rPr>
              <a:t> InsideElections.com | @InsideElections | @jacobrubashkin</a:t>
            </a:r>
            <a:endParaRPr sz="2800" b="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6" name="Google Shape;11126;p1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025" y="512750"/>
            <a:ext cx="5619910" cy="58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5" name="Google Shape;12555;p4"/>
          <p:cNvSpPr/>
          <p:nvPr/>
        </p:nvSpPr>
        <p:spPr>
          <a:xfrm>
            <a:off x="4320319" y="1862261"/>
            <a:ext cx="55871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33054"/>
                </a:solidFill>
                <a:latin typeface="Raleway"/>
                <a:ea typeface="Raleway"/>
                <a:cs typeface="Raleway"/>
                <a:sym typeface="Raleway"/>
              </a:rPr>
              <a:t>221 Republicans | 214 Democrats </a:t>
            </a:r>
            <a:endParaRPr sz="2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56" name="Google Shape;12556;p4"/>
          <p:cNvSpPr txBox="1">
            <a:spLocks noGrp="1"/>
          </p:cNvSpPr>
          <p:nvPr>
            <p:ph type="title"/>
          </p:nvPr>
        </p:nvSpPr>
        <p:spPr>
          <a:xfrm>
            <a:off x="524359" y="490866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/>
              <a:t>House Balance of Power </a:t>
            </a:r>
            <a:endParaRPr/>
          </a:p>
        </p:txBody>
      </p:sp>
      <p:grpSp>
        <p:nvGrpSpPr>
          <p:cNvPr id="12557" name="Google Shape;12557;p4"/>
          <p:cNvGrpSpPr/>
          <p:nvPr/>
        </p:nvGrpSpPr>
        <p:grpSpPr>
          <a:xfrm>
            <a:off x="2874660" y="1593275"/>
            <a:ext cx="1042416" cy="1042416"/>
            <a:chOff x="3186457" y="4881391"/>
            <a:chExt cx="830997" cy="830997"/>
          </a:xfrm>
        </p:grpSpPr>
        <p:grpSp>
          <p:nvGrpSpPr>
            <p:cNvPr id="12558" name="Google Shape;12558;p4"/>
            <p:cNvGrpSpPr/>
            <p:nvPr/>
          </p:nvGrpSpPr>
          <p:grpSpPr>
            <a:xfrm>
              <a:off x="3411581" y="5110595"/>
              <a:ext cx="467775" cy="348866"/>
              <a:chOff x="3411581" y="5110595"/>
              <a:chExt cx="467775" cy="348866"/>
            </a:xfrm>
          </p:grpSpPr>
          <p:sp>
            <p:nvSpPr>
              <p:cNvPr id="12559" name="Google Shape;12559;p4"/>
              <p:cNvSpPr/>
              <p:nvPr/>
            </p:nvSpPr>
            <p:spPr>
              <a:xfrm>
                <a:off x="3415812" y="5110595"/>
                <a:ext cx="377725" cy="113015"/>
              </a:xfrm>
              <a:custGeom>
                <a:avLst/>
                <a:gdLst/>
                <a:ahLst/>
                <a:cxnLst/>
                <a:rect l="l" t="t" r="r" b="b"/>
                <a:pathLst>
                  <a:path w="377725" h="113015" extrusionOk="0">
                    <a:moveTo>
                      <a:pt x="232830" y="0"/>
                    </a:moveTo>
                    <a:lnTo>
                      <a:pt x="144442" y="0"/>
                    </a:lnTo>
                    <a:cubicBezTo>
                      <a:pt x="74336" y="0"/>
                      <a:pt x="16016" y="47745"/>
                      <a:pt x="0" y="113016"/>
                    </a:cubicBezTo>
                    <a:lnTo>
                      <a:pt x="377726" y="113016"/>
                    </a:lnTo>
                    <a:cubicBezTo>
                      <a:pt x="361861" y="47745"/>
                      <a:pt x="302936" y="0"/>
                      <a:pt x="232830" y="0"/>
                    </a:cubicBezTo>
                    <a:lnTo>
                      <a:pt x="232830" y="0"/>
                    </a:lnTo>
                    <a:close/>
                    <a:moveTo>
                      <a:pt x="128125" y="59379"/>
                    </a:moveTo>
                    <a:lnTo>
                      <a:pt x="113620" y="69955"/>
                    </a:lnTo>
                    <a:lnTo>
                      <a:pt x="118908" y="86877"/>
                    </a:lnTo>
                    <a:cubicBezTo>
                      <a:pt x="119815" y="88841"/>
                      <a:pt x="118908" y="91259"/>
                      <a:pt x="116944" y="92165"/>
                    </a:cubicBezTo>
                    <a:cubicBezTo>
                      <a:pt x="116491" y="93072"/>
                      <a:pt x="115433" y="93072"/>
                      <a:pt x="114073" y="93072"/>
                    </a:cubicBezTo>
                    <a:cubicBezTo>
                      <a:pt x="113167" y="93072"/>
                      <a:pt x="112109" y="93072"/>
                      <a:pt x="111202" y="92165"/>
                    </a:cubicBezTo>
                    <a:lnTo>
                      <a:pt x="97151" y="82042"/>
                    </a:lnTo>
                    <a:lnTo>
                      <a:pt x="82646" y="92165"/>
                    </a:lnTo>
                    <a:cubicBezTo>
                      <a:pt x="80682" y="93676"/>
                      <a:pt x="78265" y="93676"/>
                      <a:pt x="76905" y="92165"/>
                    </a:cubicBezTo>
                    <a:cubicBezTo>
                      <a:pt x="74941" y="91259"/>
                      <a:pt x="74488" y="88841"/>
                      <a:pt x="74941" y="86877"/>
                    </a:cubicBezTo>
                    <a:lnTo>
                      <a:pt x="80229" y="69955"/>
                    </a:lnTo>
                    <a:lnTo>
                      <a:pt x="66178" y="59379"/>
                    </a:lnTo>
                    <a:cubicBezTo>
                      <a:pt x="64213" y="58472"/>
                      <a:pt x="63307" y="56055"/>
                      <a:pt x="64213" y="54090"/>
                    </a:cubicBezTo>
                    <a:cubicBezTo>
                      <a:pt x="64667" y="52126"/>
                      <a:pt x="66631" y="50766"/>
                      <a:pt x="69048" y="50766"/>
                    </a:cubicBezTo>
                    <a:lnTo>
                      <a:pt x="86424" y="50766"/>
                    </a:lnTo>
                    <a:lnTo>
                      <a:pt x="92165" y="33844"/>
                    </a:lnTo>
                    <a:cubicBezTo>
                      <a:pt x="92618" y="31880"/>
                      <a:pt x="94583" y="30520"/>
                      <a:pt x="97000" y="30520"/>
                    </a:cubicBezTo>
                    <a:cubicBezTo>
                      <a:pt x="98964" y="30520"/>
                      <a:pt x="100928" y="32031"/>
                      <a:pt x="101835" y="33844"/>
                    </a:cubicBezTo>
                    <a:lnTo>
                      <a:pt x="107123" y="50766"/>
                    </a:lnTo>
                    <a:lnTo>
                      <a:pt x="124498" y="50766"/>
                    </a:lnTo>
                    <a:cubicBezTo>
                      <a:pt x="126916" y="50766"/>
                      <a:pt x="128880" y="52277"/>
                      <a:pt x="129333" y="54090"/>
                    </a:cubicBezTo>
                    <a:cubicBezTo>
                      <a:pt x="130542" y="56055"/>
                      <a:pt x="129484" y="58472"/>
                      <a:pt x="128125" y="59379"/>
                    </a:cubicBezTo>
                    <a:lnTo>
                      <a:pt x="128125" y="59379"/>
                    </a:lnTo>
                    <a:close/>
                    <a:moveTo>
                      <a:pt x="219836" y="59379"/>
                    </a:moveTo>
                    <a:lnTo>
                      <a:pt x="205332" y="69955"/>
                    </a:lnTo>
                    <a:lnTo>
                      <a:pt x="211073" y="86877"/>
                    </a:lnTo>
                    <a:cubicBezTo>
                      <a:pt x="211526" y="88841"/>
                      <a:pt x="211073" y="91259"/>
                      <a:pt x="209109" y="92165"/>
                    </a:cubicBezTo>
                    <a:cubicBezTo>
                      <a:pt x="208203" y="93072"/>
                      <a:pt x="207145" y="93072"/>
                      <a:pt x="206238" y="93072"/>
                    </a:cubicBezTo>
                    <a:cubicBezTo>
                      <a:pt x="205332" y="93072"/>
                      <a:pt x="204274" y="93072"/>
                      <a:pt x="203368" y="92165"/>
                    </a:cubicBezTo>
                    <a:lnTo>
                      <a:pt x="188863" y="82042"/>
                    </a:lnTo>
                    <a:lnTo>
                      <a:pt x="174812" y="92165"/>
                    </a:lnTo>
                    <a:cubicBezTo>
                      <a:pt x="172847" y="93676"/>
                      <a:pt x="170430" y="93676"/>
                      <a:pt x="168466" y="92165"/>
                    </a:cubicBezTo>
                    <a:cubicBezTo>
                      <a:pt x="166955" y="91259"/>
                      <a:pt x="166048" y="88841"/>
                      <a:pt x="166955" y="86877"/>
                    </a:cubicBezTo>
                    <a:lnTo>
                      <a:pt x="172545" y="69955"/>
                    </a:lnTo>
                    <a:lnTo>
                      <a:pt x="158041" y="59379"/>
                    </a:lnTo>
                    <a:cubicBezTo>
                      <a:pt x="156530" y="58472"/>
                      <a:pt x="155623" y="56055"/>
                      <a:pt x="156076" y="54090"/>
                    </a:cubicBezTo>
                    <a:cubicBezTo>
                      <a:pt x="156983" y="52126"/>
                      <a:pt x="158947" y="50766"/>
                      <a:pt x="160911" y="50766"/>
                    </a:cubicBezTo>
                    <a:lnTo>
                      <a:pt x="178740" y="50766"/>
                    </a:lnTo>
                    <a:lnTo>
                      <a:pt x="184028" y="33844"/>
                    </a:lnTo>
                    <a:cubicBezTo>
                      <a:pt x="184935" y="31880"/>
                      <a:pt x="186899" y="30520"/>
                      <a:pt x="188863" y="30520"/>
                    </a:cubicBezTo>
                    <a:cubicBezTo>
                      <a:pt x="191280" y="30520"/>
                      <a:pt x="193245" y="32031"/>
                      <a:pt x="193698" y="33844"/>
                    </a:cubicBezTo>
                    <a:lnTo>
                      <a:pt x="198986" y="50766"/>
                    </a:lnTo>
                    <a:lnTo>
                      <a:pt x="216815" y="50766"/>
                    </a:lnTo>
                    <a:cubicBezTo>
                      <a:pt x="219232" y="50766"/>
                      <a:pt x="221196" y="52277"/>
                      <a:pt x="221650" y="54090"/>
                    </a:cubicBezTo>
                    <a:cubicBezTo>
                      <a:pt x="222254" y="56055"/>
                      <a:pt x="221801" y="58472"/>
                      <a:pt x="219836" y="59379"/>
                    </a:cubicBezTo>
                    <a:lnTo>
                      <a:pt x="219836" y="59379"/>
                    </a:lnTo>
                    <a:close/>
                    <a:moveTo>
                      <a:pt x="308678" y="59379"/>
                    </a:moveTo>
                    <a:lnTo>
                      <a:pt x="294173" y="69955"/>
                    </a:lnTo>
                    <a:lnTo>
                      <a:pt x="299914" y="86877"/>
                    </a:lnTo>
                    <a:cubicBezTo>
                      <a:pt x="300368" y="88841"/>
                      <a:pt x="299914" y="91259"/>
                      <a:pt x="297950" y="92165"/>
                    </a:cubicBezTo>
                    <a:cubicBezTo>
                      <a:pt x="297044" y="93072"/>
                      <a:pt x="295986" y="93072"/>
                      <a:pt x="295080" y="93072"/>
                    </a:cubicBezTo>
                    <a:cubicBezTo>
                      <a:pt x="294173" y="93072"/>
                      <a:pt x="293115" y="93072"/>
                      <a:pt x="292209" y="92165"/>
                    </a:cubicBezTo>
                    <a:lnTo>
                      <a:pt x="277704" y="82042"/>
                    </a:lnTo>
                    <a:lnTo>
                      <a:pt x="263653" y="92165"/>
                    </a:lnTo>
                    <a:cubicBezTo>
                      <a:pt x="261689" y="93676"/>
                      <a:pt x="259271" y="93676"/>
                      <a:pt x="257307" y="92165"/>
                    </a:cubicBezTo>
                    <a:cubicBezTo>
                      <a:pt x="255796" y="91259"/>
                      <a:pt x="254889" y="88841"/>
                      <a:pt x="255343" y="86877"/>
                    </a:cubicBezTo>
                    <a:lnTo>
                      <a:pt x="261084" y="69955"/>
                    </a:lnTo>
                    <a:lnTo>
                      <a:pt x="246579" y="59379"/>
                    </a:lnTo>
                    <a:cubicBezTo>
                      <a:pt x="245069" y="58472"/>
                      <a:pt x="244162" y="56055"/>
                      <a:pt x="244615" y="54090"/>
                    </a:cubicBezTo>
                    <a:cubicBezTo>
                      <a:pt x="245522" y="52126"/>
                      <a:pt x="247486" y="50766"/>
                      <a:pt x="249450" y="50766"/>
                    </a:cubicBezTo>
                    <a:lnTo>
                      <a:pt x="267732" y="50766"/>
                    </a:lnTo>
                    <a:lnTo>
                      <a:pt x="273020" y="33844"/>
                    </a:lnTo>
                    <a:cubicBezTo>
                      <a:pt x="273927" y="31880"/>
                      <a:pt x="275891" y="30520"/>
                      <a:pt x="277855" y="30520"/>
                    </a:cubicBezTo>
                    <a:cubicBezTo>
                      <a:pt x="280273" y="30520"/>
                      <a:pt x="282237" y="32031"/>
                      <a:pt x="282690" y="33844"/>
                    </a:cubicBezTo>
                    <a:lnTo>
                      <a:pt x="287978" y="50766"/>
                    </a:lnTo>
                    <a:lnTo>
                      <a:pt x="305807" y="50766"/>
                    </a:lnTo>
                    <a:cubicBezTo>
                      <a:pt x="307771" y="50766"/>
                      <a:pt x="310189" y="52277"/>
                      <a:pt x="310642" y="54090"/>
                    </a:cubicBezTo>
                    <a:cubicBezTo>
                      <a:pt x="311095" y="56055"/>
                      <a:pt x="310642" y="58472"/>
                      <a:pt x="308678" y="59379"/>
                    </a:cubicBezTo>
                    <a:lnTo>
                      <a:pt x="308678" y="593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0" name="Google Shape;12560;p4"/>
              <p:cNvSpPr/>
              <p:nvPr/>
            </p:nvSpPr>
            <p:spPr>
              <a:xfrm>
                <a:off x="3411581" y="5249144"/>
                <a:ext cx="467775" cy="210317"/>
              </a:xfrm>
              <a:custGeom>
                <a:avLst/>
                <a:gdLst/>
                <a:ahLst/>
                <a:cxnLst/>
                <a:rect l="l" t="t" r="r" b="b"/>
                <a:pathLst>
                  <a:path w="467775" h="210317" extrusionOk="0">
                    <a:moveTo>
                      <a:pt x="419729" y="68595"/>
                    </a:moveTo>
                    <a:lnTo>
                      <a:pt x="419729" y="144896"/>
                    </a:lnTo>
                    <a:cubicBezTo>
                      <a:pt x="419729" y="154565"/>
                      <a:pt x="412023" y="162271"/>
                      <a:pt x="402354" y="162271"/>
                    </a:cubicBezTo>
                    <a:cubicBezTo>
                      <a:pt x="391777" y="162271"/>
                      <a:pt x="386338" y="153659"/>
                      <a:pt x="386338" y="144896"/>
                    </a:cubicBezTo>
                    <a:lnTo>
                      <a:pt x="386338" y="68595"/>
                    </a:lnTo>
                    <a:lnTo>
                      <a:pt x="386338" y="68595"/>
                    </a:lnTo>
                    <a:lnTo>
                      <a:pt x="386338" y="10123"/>
                    </a:lnTo>
                    <a:cubicBezTo>
                      <a:pt x="386338" y="6799"/>
                      <a:pt x="386338" y="3324"/>
                      <a:pt x="385885" y="0"/>
                    </a:cubicBezTo>
                    <a:lnTo>
                      <a:pt x="453" y="0"/>
                    </a:lnTo>
                    <a:cubicBezTo>
                      <a:pt x="0" y="3324"/>
                      <a:pt x="0" y="6799"/>
                      <a:pt x="0" y="10123"/>
                    </a:cubicBezTo>
                    <a:lnTo>
                      <a:pt x="0" y="207749"/>
                    </a:lnTo>
                    <a:lnTo>
                      <a:pt x="80682" y="207749"/>
                    </a:lnTo>
                    <a:lnTo>
                      <a:pt x="80682" y="101533"/>
                    </a:lnTo>
                    <a:lnTo>
                      <a:pt x="232377" y="101533"/>
                    </a:lnTo>
                    <a:lnTo>
                      <a:pt x="232377" y="207749"/>
                    </a:lnTo>
                    <a:lnTo>
                      <a:pt x="307771" y="207749"/>
                    </a:lnTo>
                    <a:lnTo>
                      <a:pt x="307771" y="98662"/>
                    </a:lnTo>
                    <a:cubicBezTo>
                      <a:pt x="307771" y="89899"/>
                      <a:pt x="315023" y="82646"/>
                      <a:pt x="323787" y="82646"/>
                    </a:cubicBezTo>
                    <a:cubicBezTo>
                      <a:pt x="331039" y="82646"/>
                      <a:pt x="338745" y="88388"/>
                      <a:pt x="338745" y="98662"/>
                    </a:cubicBezTo>
                    <a:lnTo>
                      <a:pt x="338745" y="145047"/>
                    </a:lnTo>
                    <a:cubicBezTo>
                      <a:pt x="338745" y="181762"/>
                      <a:pt x="366696" y="210318"/>
                      <a:pt x="402505" y="210318"/>
                    </a:cubicBezTo>
                    <a:cubicBezTo>
                      <a:pt x="438313" y="210318"/>
                      <a:pt x="467776" y="181308"/>
                      <a:pt x="467776" y="145047"/>
                    </a:cubicBezTo>
                    <a:lnTo>
                      <a:pt x="467776" y="68746"/>
                    </a:lnTo>
                    <a:lnTo>
                      <a:pt x="419729" y="687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1" name="Google Shape;12561;p4"/>
            <p:cNvSpPr/>
            <p:nvPr/>
          </p:nvSpPr>
          <p:spPr>
            <a:xfrm>
              <a:off x="3186457" y="4881391"/>
              <a:ext cx="830997" cy="830997"/>
            </a:xfrm>
            <a:custGeom>
              <a:avLst/>
              <a:gdLst/>
              <a:ahLst/>
              <a:cxnLst/>
              <a:rect l="l" t="t" r="r" b="b"/>
              <a:pathLst>
                <a:path w="830997" h="830997" extrusionOk="0">
                  <a:moveTo>
                    <a:pt x="415499" y="830997"/>
                  </a:moveTo>
                  <a:cubicBezTo>
                    <a:pt x="304447" y="830997"/>
                    <a:pt x="200195" y="787785"/>
                    <a:pt x="121628" y="709369"/>
                  </a:cubicBezTo>
                  <a:cubicBezTo>
                    <a:pt x="43212" y="630802"/>
                    <a:pt x="0" y="526550"/>
                    <a:pt x="0" y="415499"/>
                  </a:cubicBezTo>
                  <a:cubicBezTo>
                    <a:pt x="0" y="304447"/>
                    <a:pt x="43212" y="200195"/>
                    <a:pt x="121628" y="121628"/>
                  </a:cubicBezTo>
                  <a:cubicBezTo>
                    <a:pt x="200195" y="43212"/>
                    <a:pt x="304447" y="0"/>
                    <a:pt x="415499" y="0"/>
                  </a:cubicBezTo>
                  <a:cubicBezTo>
                    <a:pt x="526550" y="0"/>
                    <a:pt x="630802" y="43212"/>
                    <a:pt x="709369" y="121628"/>
                  </a:cubicBezTo>
                  <a:cubicBezTo>
                    <a:pt x="787785" y="200044"/>
                    <a:pt x="830997" y="304447"/>
                    <a:pt x="830997" y="415499"/>
                  </a:cubicBezTo>
                  <a:cubicBezTo>
                    <a:pt x="830997" y="526550"/>
                    <a:pt x="787785" y="630802"/>
                    <a:pt x="709369" y="709369"/>
                  </a:cubicBezTo>
                  <a:cubicBezTo>
                    <a:pt x="630802" y="787785"/>
                    <a:pt x="526550" y="830997"/>
                    <a:pt x="415499" y="830997"/>
                  </a:cubicBezTo>
                  <a:close/>
                  <a:moveTo>
                    <a:pt x="415499" y="65120"/>
                  </a:moveTo>
                  <a:cubicBezTo>
                    <a:pt x="321974" y="65120"/>
                    <a:pt x="233888" y="101533"/>
                    <a:pt x="167710" y="167710"/>
                  </a:cubicBezTo>
                  <a:cubicBezTo>
                    <a:pt x="101533" y="233888"/>
                    <a:pt x="65120" y="321822"/>
                    <a:pt x="65120" y="415499"/>
                  </a:cubicBezTo>
                  <a:cubicBezTo>
                    <a:pt x="65120" y="509175"/>
                    <a:pt x="101684" y="597109"/>
                    <a:pt x="167710" y="663287"/>
                  </a:cubicBezTo>
                  <a:cubicBezTo>
                    <a:pt x="233888" y="729464"/>
                    <a:pt x="321822" y="765877"/>
                    <a:pt x="415499" y="765877"/>
                  </a:cubicBezTo>
                  <a:cubicBezTo>
                    <a:pt x="509175" y="765877"/>
                    <a:pt x="597109" y="729464"/>
                    <a:pt x="663287" y="663287"/>
                  </a:cubicBezTo>
                  <a:cubicBezTo>
                    <a:pt x="729464" y="597109"/>
                    <a:pt x="765877" y="509175"/>
                    <a:pt x="765877" y="415499"/>
                  </a:cubicBezTo>
                  <a:cubicBezTo>
                    <a:pt x="765877" y="321822"/>
                    <a:pt x="729313" y="233888"/>
                    <a:pt x="663287" y="167710"/>
                  </a:cubicBezTo>
                  <a:cubicBezTo>
                    <a:pt x="597260" y="101533"/>
                    <a:pt x="509023" y="65120"/>
                    <a:pt x="415499" y="65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2" name="Google Shape;12562;p4"/>
          <p:cNvSpPr txBox="1"/>
          <p:nvPr/>
        </p:nvSpPr>
        <p:spPr>
          <a:xfrm>
            <a:off x="524359" y="3377767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SemiBold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Governors Balance of Power 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3" name="Google Shape;12563;p4"/>
          <p:cNvSpPr/>
          <p:nvPr/>
        </p:nvSpPr>
        <p:spPr>
          <a:xfrm>
            <a:off x="4320319" y="4703980"/>
            <a:ext cx="53136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33054"/>
                </a:solidFill>
                <a:latin typeface="Raleway"/>
                <a:ea typeface="Raleway"/>
                <a:cs typeface="Raleway"/>
                <a:sym typeface="Raleway"/>
              </a:rPr>
              <a:t>27 Republicans | 23 Democrats </a:t>
            </a:r>
            <a:endParaRPr sz="2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564" name="Google Shape;12564;p4"/>
          <p:cNvGrpSpPr/>
          <p:nvPr/>
        </p:nvGrpSpPr>
        <p:grpSpPr>
          <a:xfrm>
            <a:off x="2879652" y="4447456"/>
            <a:ext cx="1042416" cy="1042416"/>
            <a:chOff x="3186457" y="4881391"/>
            <a:chExt cx="830997" cy="830997"/>
          </a:xfrm>
        </p:grpSpPr>
        <p:grpSp>
          <p:nvGrpSpPr>
            <p:cNvPr id="12565" name="Google Shape;12565;p4"/>
            <p:cNvGrpSpPr/>
            <p:nvPr/>
          </p:nvGrpSpPr>
          <p:grpSpPr>
            <a:xfrm>
              <a:off x="3411581" y="5110595"/>
              <a:ext cx="467775" cy="348866"/>
              <a:chOff x="3411581" y="5110595"/>
              <a:chExt cx="467775" cy="348866"/>
            </a:xfrm>
          </p:grpSpPr>
          <p:sp>
            <p:nvSpPr>
              <p:cNvPr id="12566" name="Google Shape;12566;p4"/>
              <p:cNvSpPr/>
              <p:nvPr/>
            </p:nvSpPr>
            <p:spPr>
              <a:xfrm>
                <a:off x="3415812" y="5110595"/>
                <a:ext cx="377725" cy="113015"/>
              </a:xfrm>
              <a:custGeom>
                <a:avLst/>
                <a:gdLst/>
                <a:ahLst/>
                <a:cxnLst/>
                <a:rect l="l" t="t" r="r" b="b"/>
                <a:pathLst>
                  <a:path w="377725" h="113015" extrusionOk="0">
                    <a:moveTo>
                      <a:pt x="232830" y="0"/>
                    </a:moveTo>
                    <a:lnTo>
                      <a:pt x="144442" y="0"/>
                    </a:lnTo>
                    <a:cubicBezTo>
                      <a:pt x="74336" y="0"/>
                      <a:pt x="16016" y="47745"/>
                      <a:pt x="0" y="113016"/>
                    </a:cubicBezTo>
                    <a:lnTo>
                      <a:pt x="377726" y="113016"/>
                    </a:lnTo>
                    <a:cubicBezTo>
                      <a:pt x="361861" y="47745"/>
                      <a:pt x="302936" y="0"/>
                      <a:pt x="232830" y="0"/>
                    </a:cubicBezTo>
                    <a:lnTo>
                      <a:pt x="232830" y="0"/>
                    </a:lnTo>
                    <a:close/>
                    <a:moveTo>
                      <a:pt x="128125" y="59379"/>
                    </a:moveTo>
                    <a:lnTo>
                      <a:pt x="113620" y="69955"/>
                    </a:lnTo>
                    <a:lnTo>
                      <a:pt x="118908" y="86877"/>
                    </a:lnTo>
                    <a:cubicBezTo>
                      <a:pt x="119815" y="88841"/>
                      <a:pt x="118908" y="91259"/>
                      <a:pt x="116944" y="92165"/>
                    </a:cubicBezTo>
                    <a:cubicBezTo>
                      <a:pt x="116491" y="93072"/>
                      <a:pt x="115433" y="93072"/>
                      <a:pt x="114073" y="93072"/>
                    </a:cubicBezTo>
                    <a:cubicBezTo>
                      <a:pt x="113167" y="93072"/>
                      <a:pt x="112109" y="93072"/>
                      <a:pt x="111202" y="92165"/>
                    </a:cubicBezTo>
                    <a:lnTo>
                      <a:pt x="97151" y="82042"/>
                    </a:lnTo>
                    <a:lnTo>
                      <a:pt x="82646" y="92165"/>
                    </a:lnTo>
                    <a:cubicBezTo>
                      <a:pt x="80682" y="93676"/>
                      <a:pt x="78265" y="93676"/>
                      <a:pt x="76905" y="92165"/>
                    </a:cubicBezTo>
                    <a:cubicBezTo>
                      <a:pt x="74941" y="91259"/>
                      <a:pt x="74488" y="88841"/>
                      <a:pt x="74941" y="86877"/>
                    </a:cubicBezTo>
                    <a:lnTo>
                      <a:pt x="80229" y="69955"/>
                    </a:lnTo>
                    <a:lnTo>
                      <a:pt x="66178" y="59379"/>
                    </a:lnTo>
                    <a:cubicBezTo>
                      <a:pt x="64213" y="58472"/>
                      <a:pt x="63307" y="56055"/>
                      <a:pt x="64213" y="54090"/>
                    </a:cubicBezTo>
                    <a:cubicBezTo>
                      <a:pt x="64667" y="52126"/>
                      <a:pt x="66631" y="50766"/>
                      <a:pt x="69048" y="50766"/>
                    </a:cubicBezTo>
                    <a:lnTo>
                      <a:pt x="86424" y="50766"/>
                    </a:lnTo>
                    <a:lnTo>
                      <a:pt x="92165" y="33844"/>
                    </a:lnTo>
                    <a:cubicBezTo>
                      <a:pt x="92618" y="31880"/>
                      <a:pt x="94583" y="30520"/>
                      <a:pt x="97000" y="30520"/>
                    </a:cubicBezTo>
                    <a:cubicBezTo>
                      <a:pt x="98964" y="30520"/>
                      <a:pt x="100928" y="32031"/>
                      <a:pt x="101835" y="33844"/>
                    </a:cubicBezTo>
                    <a:lnTo>
                      <a:pt x="107123" y="50766"/>
                    </a:lnTo>
                    <a:lnTo>
                      <a:pt x="124498" y="50766"/>
                    </a:lnTo>
                    <a:cubicBezTo>
                      <a:pt x="126916" y="50766"/>
                      <a:pt x="128880" y="52277"/>
                      <a:pt x="129333" y="54090"/>
                    </a:cubicBezTo>
                    <a:cubicBezTo>
                      <a:pt x="130542" y="56055"/>
                      <a:pt x="129484" y="58472"/>
                      <a:pt x="128125" y="59379"/>
                    </a:cubicBezTo>
                    <a:lnTo>
                      <a:pt x="128125" y="59379"/>
                    </a:lnTo>
                    <a:close/>
                    <a:moveTo>
                      <a:pt x="219836" y="59379"/>
                    </a:moveTo>
                    <a:lnTo>
                      <a:pt x="205332" y="69955"/>
                    </a:lnTo>
                    <a:lnTo>
                      <a:pt x="211073" y="86877"/>
                    </a:lnTo>
                    <a:cubicBezTo>
                      <a:pt x="211526" y="88841"/>
                      <a:pt x="211073" y="91259"/>
                      <a:pt x="209109" y="92165"/>
                    </a:cubicBezTo>
                    <a:cubicBezTo>
                      <a:pt x="208203" y="93072"/>
                      <a:pt x="207145" y="93072"/>
                      <a:pt x="206238" y="93072"/>
                    </a:cubicBezTo>
                    <a:cubicBezTo>
                      <a:pt x="205332" y="93072"/>
                      <a:pt x="204274" y="93072"/>
                      <a:pt x="203368" y="92165"/>
                    </a:cubicBezTo>
                    <a:lnTo>
                      <a:pt x="188863" y="82042"/>
                    </a:lnTo>
                    <a:lnTo>
                      <a:pt x="174812" y="92165"/>
                    </a:lnTo>
                    <a:cubicBezTo>
                      <a:pt x="172847" y="93676"/>
                      <a:pt x="170430" y="93676"/>
                      <a:pt x="168466" y="92165"/>
                    </a:cubicBezTo>
                    <a:cubicBezTo>
                      <a:pt x="166955" y="91259"/>
                      <a:pt x="166048" y="88841"/>
                      <a:pt x="166955" y="86877"/>
                    </a:cubicBezTo>
                    <a:lnTo>
                      <a:pt x="172545" y="69955"/>
                    </a:lnTo>
                    <a:lnTo>
                      <a:pt x="158041" y="59379"/>
                    </a:lnTo>
                    <a:cubicBezTo>
                      <a:pt x="156530" y="58472"/>
                      <a:pt x="155623" y="56055"/>
                      <a:pt x="156076" y="54090"/>
                    </a:cubicBezTo>
                    <a:cubicBezTo>
                      <a:pt x="156983" y="52126"/>
                      <a:pt x="158947" y="50766"/>
                      <a:pt x="160911" y="50766"/>
                    </a:cubicBezTo>
                    <a:lnTo>
                      <a:pt x="178740" y="50766"/>
                    </a:lnTo>
                    <a:lnTo>
                      <a:pt x="184028" y="33844"/>
                    </a:lnTo>
                    <a:cubicBezTo>
                      <a:pt x="184935" y="31880"/>
                      <a:pt x="186899" y="30520"/>
                      <a:pt x="188863" y="30520"/>
                    </a:cubicBezTo>
                    <a:cubicBezTo>
                      <a:pt x="191280" y="30520"/>
                      <a:pt x="193245" y="32031"/>
                      <a:pt x="193698" y="33844"/>
                    </a:cubicBezTo>
                    <a:lnTo>
                      <a:pt x="198986" y="50766"/>
                    </a:lnTo>
                    <a:lnTo>
                      <a:pt x="216815" y="50766"/>
                    </a:lnTo>
                    <a:cubicBezTo>
                      <a:pt x="219232" y="50766"/>
                      <a:pt x="221196" y="52277"/>
                      <a:pt x="221650" y="54090"/>
                    </a:cubicBezTo>
                    <a:cubicBezTo>
                      <a:pt x="222254" y="56055"/>
                      <a:pt x="221801" y="58472"/>
                      <a:pt x="219836" y="59379"/>
                    </a:cubicBezTo>
                    <a:lnTo>
                      <a:pt x="219836" y="59379"/>
                    </a:lnTo>
                    <a:close/>
                    <a:moveTo>
                      <a:pt x="308678" y="59379"/>
                    </a:moveTo>
                    <a:lnTo>
                      <a:pt x="294173" y="69955"/>
                    </a:lnTo>
                    <a:lnTo>
                      <a:pt x="299914" y="86877"/>
                    </a:lnTo>
                    <a:cubicBezTo>
                      <a:pt x="300368" y="88841"/>
                      <a:pt x="299914" y="91259"/>
                      <a:pt x="297950" y="92165"/>
                    </a:cubicBezTo>
                    <a:cubicBezTo>
                      <a:pt x="297044" y="93072"/>
                      <a:pt x="295986" y="93072"/>
                      <a:pt x="295080" y="93072"/>
                    </a:cubicBezTo>
                    <a:cubicBezTo>
                      <a:pt x="294173" y="93072"/>
                      <a:pt x="293115" y="93072"/>
                      <a:pt x="292209" y="92165"/>
                    </a:cubicBezTo>
                    <a:lnTo>
                      <a:pt x="277704" y="82042"/>
                    </a:lnTo>
                    <a:lnTo>
                      <a:pt x="263653" y="92165"/>
                    </a:lnTo>
                    <a:cubicBezTo>
                      <a:pt x="261689" y="93676"/>
                      <a:pt x="259271" y="93676"/>
                      <a:pt x="257307" y="92165"/>
                    </a:cubicBezTo>
                    <a:cubicBezTo>
                      <a:pt x="255796" y="91259"/>
                      <a:pt x="254889" y="88841"/>
                      <a:pt x="255343" y="86877"/>
                    </a:cubicBezTo>
                    <a:lnTo>
                      <a:pt x="261084" y="69955"/>
                    </a:lnTo>
                    <a:lnTo>
                      <a:pt x="246579" y="59379"/>
                    </a:lnTo>
                    <a:cubicBezTo>
                      <a:pt x="245069" y="58472"/>
                      <a:pt x="244162" y="56055"/>
                      <a:pt x="244615" y="54090"/>
                    </a:cubicBezTo>
                    <a:cubicBezTo>
                      <a:pt x="245522" y="52126"/>
                      <a:pt x="247486" y="50766"/>
                      <a:pt x="249450" y="50766"/>
                    </a:cubicBezTo>
                    <a:lnTo>
                      <a:pt x="267732" y="50766"/>
                    </a:lnTo>
                    <a:lnTo>
                      <a:pt x="273020" y="33844"/>
                    </a:lnTo>
                    <a:cubicBezTo>
                      <a:pt x="273927" y="31880"/>
                      <a:pt x="275891" y="30520"/>
                      <a:pt x="277855" y="30520"/>
                    </a:cubicBezTo>
                    <a:cubicBezTo>
                      <a:pt x="280273" y="30520"/>
                      <a:pt x="282237" y="32031"/>
                      <a:pt x="282690" y="33844"/>
                    </a:cubicBezTo>
                    <a:lnTo>
                      <a:pt x="287978" y="50766"/>
                    </a:lnTo>
                    <a:lnTo>
                      <a:pt x="305807" y="50766"/>
                    </a:lnTo>
                    <a:cubicBezTo>
                      <a:pt x="307771" y="50766"/>
                      <a:pt x="310189" y="52277"/>
                      <a:pt x="310642" y="54090"/>
                    </a:cubicBezTo>
                    <a:cubicBezTo>
                      <a:pt x="311095" y="56055"/>
                      <a:pt x="310642" y="58472"/>
                      <a:pt x="308678" y="59379"/>
                    </a:cubicBezTo>
                    <a:lnTo>
                      <a:pt x="308678" y="593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7" name="Google Shape;12567;p4"/>
              <p:cNvSpPr/>
              <p:nvPr/>
            </p:nvSpPr>
            <p:spPr>
              <a:xfrm>
                <a:off x="3411581" y="5249144"/>
                <a:ext cx="467775" cy="210317"/>
              </a:xfrm>
              <a:custGeom>
                <a:avLst/>
                <a:gdLst/>
                <a:ahLst/>
                <a:cxnLst/>
                <a:rect l="l" t="t" r="r" b="b"/>
                <a:pathLst>
                  <a:path w="467775" h="210317" extrusionOk="0">
                    <a:moveTo>
                      <a:pt x="419729" y="68595"/>
                    </a:moveTo>
                    <a:lnTo>
                      <a:pt x="419729" y="144896"/>
                    </a:lnTo>
                    <a:cubicBezTo>
                      <a:pt x="419729" y="154565"/>
                      <a:pt x="412023" y="162271"/>
                      <a:pt x="402354" y="162271"/>
                    </a:cubicBezTo>
                    <a:cubicBezTo>
                      <a:pt x="391777" y="162271"/>
                      <a:pt x="386338" y="153659"/>
                      <a:pt x="386338" y="144896"/>
                    </a:cubicBezTo>
                    <a:lnTo>
                      <a:pt x="386338" y="68595"/>
                    </a:lnTo>
                    <a:lnTo>
                      <a:pt x="386338" y="68595"/>
                    </a:lnTo>
                    <a:lnTo>
                      <a:pt x="386338" y="10123"/>
                    </a:lnTo>
                    <a:cubicBezTo>
                      <a:pt x="386338" y="6799"/>
                      <a:pt x="386338" y="3324"/>
                      <a:pt x="385885" y="0"/>
                    </a:cubicBezTo>
                    <a:lnTo>
                      <a:pt x="453" y="0"/>
                    </a:lnTo>
                    <a:cubicBezTo>
                      <a:pt x="0" y="3324"/>
                      <a:pt x="0" y="6799"/>
                      <a:pt x="0" y="10123"/>
                    </a:cubicBezTo>
                    <a:lnTo>
                      <a:pt x="0" y="207749"/>
                    </a:lnTo>
                    <a:lnTo>
                      <a:pt x="80682" y="207749"/>
                    </a:lnTo>
                    <a:lnTo>
                      <a:pt x="80682" y="101533"/>
                    </a:lnTo>
                    <a:lnTo>
                      <a:pt x="232377" y="101533"/>
                    </a:lnTo>
                    <a:lnTo>
                      <a:pt x="232377" y="207749"/>
                    </a:lnTo>
                    <a:lnTo>
                      <a:pt x="307771" y="207749"/>
                    </a:lnTo>
                    <a:lnTo>
                      <a:pt x="307771" y="98662"/>
                    </a:lnTo>
                    <a:cubicBezTo>
                      <a:pt x="307771" y="89899"/>
                      <a:pt x="315023" y="82646"/>
                      <a:pt x="323787" y="82646"/>
                    </a:cubicBezTo>
                    <a:cubicBezTo>
                      <a:pt x="331039" y="82646"/>
                      <a:pt x="338745" y="88388"/>
                      <a:pt x="338745" y="98662"/>
                    </a:cubicBezTo>
                    <a:lnTo>
                      <a:pt x="338745" y="145047"/>
                    </a:lnTo>
                    <a:cubicBezTo>
                      <a:pt x="338745" y="181762"/>
                      <a:pt x="366696" y="210318"/>
                      <a:pt x="402505" y="210318"/>
                    </a:cubicBezTo>
                    <a:cubicBezTo>
                      <a:pt x="438313" y="210318"/>
                      <a:pt x="467776" y="181308"/>
                      <a:pt x="467776" y="145047"/>
                    </a:cubicBezTo>
                    <a:lnTo>
                      <a:pt x="467776" y="68746"/>
                    </a:lnTo>
                    <a:lnTo>
                      <a:pt x="419729" y="687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8" name="Google Shape;12568;p4"/>
            <p:cNvSpPr/>
            <p:nvPr/>
          </p:nvSpPr>
          <p:spPr>
            <a:xfrm>
              <a:off x="3186457" y="4881391"/>
              <a:ext cx="830997" cy="830997"/>
            </a:xfrm>
            <a:custGeom>
              <a:avLst/>
              <a:gdLst/>
              <a:ahLst/>
              <a:cxnLst/>
              <a:rect l="l" t="t" r="r" b="b"/>
              <a:pathLst>
                <a:path w="830997" h="830997" extrusionOk="0">
                  <a:moveTo>
                    <a:pt x="415499" y="830997"/>
                  </a:moveTo>
                  <a:cubicBezTo>
                    <a:pt x="304447" y="830997"/>
                    <a:pt x="200195" y="787785"/>
                    <a:pt x="121628" y="709369"/>
                  </a:cubicBezTo>
                  <a:cubicBezTo>
                    <a:pt x="43212" y="630802"/>
                    <a:pt x="0" y="526550"/>
                    <a:pt x="0" y="415499"/>
                  </a:cubicBezTo>
                  <a:cubicBezTo>
                    <a:pt x="0" y="304447"/>
                    <a:pt x="43212" y="200195"/>
                    <a:pt x="121628" y="121628"/>
                  </a:cubicBezTo>
                  <a:cubicBezTo>
                    <a:pt x="200195" y="43212"/>
                    <a:pt x="304447" y="0"/>
                    <a:pt x="415499" y="0"/>
                  </a:cubicBezTo>
                  <a:cubicBezTo>
                    <a:pt x="526550" y="0"/>
                    <a:pt x="630802" y="43212"/>
                    <a:pt x="709369" y="121628"/>
                  </a:cubicBezTo>
                  <a:cubicBezTo>
                    <a:pt x="787785" y="200044"/>
                    <a:pt x="830997" y="304447"/>
                    <a:pt x="830997" y="415499"/>
                  </a:cubicBezTo>
                  <a:cubicBezTo>
                    <a:pt x="830997" y="526550"/>
                    <a:pt x="787785" y="630802"/>
                    <a:pt x="709369" y="709369"/>
                  </a:cubicBezTo>
                  <a:cubicBezTo>
                    <a:pt x="630802" y="787785"/>
                    <a:pt x="526550" y="830997"/>
                    <a:pt x="415499" y="830997"/>
                  </a:cubicBezTo>
                  <a:close/>
                  <a:moveTo>
                    <a:pt x="415499" y="65120"/>
                  </a:moveTo>
                  <a:cubicBezTo>
                    <a:pt x="321974" y="65120"/>
                    <a:pt x="233888" y="101533"/>
                    <a:pt x="167710" y="167710"/>
                  </a:cubicBezTo>
                  <a:cubicBezTo>
                    <a:pt x="101533" y="233888"/>
                    <a:pt x="65120" y="321822"/>
                    <a:pt x="65120" y="415499"/>
                  </a:cubicBezTo>
                  <a:cubicBezTo>
                    <a:pt x="65120" y="509175"/>
                    <a:pt x="101684" y="597109"/>
                    <a:pt x="167710" y="663287"/>
                  </a:cubicBezTo>
                  <a:cubicBezTo>
                    <a:pt x="233888" y="729464"/>
                    <a:pt x="321822" y="765877"/>
                    <a:pt x="415499" y="765877"/>
                  </a:cubicBezTo>
                  <a:cubicBezTo>
                    <a:pt x="509175" y="765877"/>
                    <a:pt x="597109" y="729464"/>
                    <a:pt x="663287" y="663287"/>
                  </a:cubicBezTo>
                  <a:cubicBezTo>
                    <a:pt x="729464" y="597109"/>
                    <a:pt x="765877" y="509175"/>
                    <a:pt x="765877" y="415499"/>
                  </a:cubicBezTo>
                  <a:cubicBezTo>
                    <a:pt x="765877" y="321822"/>
                    <a:pt x="729313" y="233888"/>
                    <a:pt x="663287" y="167710"/>
                  </a:cubicBezTo>
                  <a:cubicBezTo>
                    <a:pt x="597260" y="101533"/>
                    <a:pt x="509023" y="65120"/>
                    <a:pt x="415499" y="65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3" name="Google Shape;12573;p5"/>
          <p:cNvSpPr/>
          <p:nvPr/>
        </p:nvSpPr>
        <p:spPr>
          <a:xfrm>
            <a:off x="2856324" y="2180763"/>
            <a:ext cx="2108887" cy="4699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TRUMP 20+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4" name="Google Shape;12574;p5"/>
          <p:cNvSpPr/>
          <p:nvPr/>
        </p:nvSpPr>
        <p:spPr>
          <a:xfrm>
            <a:off x="1785906" y="2061718"/>
            <a:ext cx="133568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221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Republican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5" name="Google Shape;12575;p5"/>
          <p:cNvSpPr txBox="1">
            <a:spLocks noGrp="1"/>
          </p:cNvSpPr>
          <p:nvPr>
            <p:ph type="title"/>
          </p:nvPr>
        </p:nvSpPr>
        <p:spPr>
          <a:xfrm>
            <a:off x="524359" y="462111"/>
            <a:ext cx="11151704" cy="100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</a:pPr>
            <a:r>
              <a:rPr lang="en-US" u="none" strike="noStrike"/>
              <a:t>Caucuses by 2020 Presidential Margin</a:t>
            </a:r>
            <a:r>
              <a:rPr lang="en-US"/>
              <a:t>​</a:t>
            </a:r>
            <a:endParaRPr/>
          </a:p>
        </p:txBody>
      </p:sp>
      <p:grpSp>
        <p:nvGrpSpPr>
          <p:cNvPr id="12576" name="Google Shape;12576;p5"/>
          <p:cNvGrpSpPr/>
          <p:nvPr/>
        </p:nvGrpSpPr>
        <p:grpSpPr>
          <a:xfrm>
            <a:off x="862989" y="3857944"/>
            <a:ext cx="739264" cy="738568"/>
            <a:chOff x="7447936" y="3838798"/>
            <a:chExt cx="1003301" cy="1002356"/>
          </a:xfrm>
        </p:grpSpPr>
        <p:sp>
          <p:nvSpPr>
            <p:cNvPr id="12577" name="Google Shape;12577;p5"/>
            <p:cNvSpPr/>
            <p:nvPr/>
          </p:nvSpPr>
          <p:spPr>
            <a:xfrm>
              <a:off x="7447936" y="3838798"/>
              <a:ext cx="1003301" cy="1002356"/>
            </a:xfrm>
            <a:custGeom>
              <a:avLst/>
              <a:gdLst/>
              <a:ahLst/>
              <a:cxnLst/>
              <a:rect l="l" t="t" r="r" b="b"/>
              <a:pathLst>
                <a:path w="1003301" h="1002356" extrusionOk="0">
                  <a:moveTo>
                    <a:pt x="501651" y="1002354"/>
                  </a:moveTo>
                  <a:cubicBezTo>
                    <a:pt x="225270" y="1002354"/>
                    <a:pt x="0" y="777084"/>
                    <a:pt x="0" y="500704"/>
                  </a:cubicBezTo>
                  <a:cubicBezTo>
                    <a:pt x="0" y="224323"/>
                    <a:pt x="225270" y="0"/>
                    <a:pt x="501651" y="0"/>
                  </a:cubicBezTo>
                  <a:cubicBezTo>
                    <a:pt x="778032" y="0"/>
                    <a:pt x="1003301" y="225269"/>
                    <a:pt x="1003301" y="501650"/>
                  </a:cubicBezTo>
                  <a:cubicBezTo>
                    <a:pt x="1003301" y="778031"/>
                    <a:pt x="778032" y="1003300"/>
                    <a:pt x="501651" y="1002354"/>
                  </a:cubicBezTo>
                  <a:lnTo>
                    <a:pt x="501651" y="1002354"/>
                  </a:lnTo>
                  <a:close/>
                  <a:moveTo>
                    <a:pt x="501651" y="113581"/>
                  </a:moveTo>
                  <a:cubicBezTo>
                    <a:pt x="287739" y="113581"/>
                    <a:pt x="113581" y="287739"/>
                    <a:pt x="113581" y="501650"/>
                  </a:cubicBezTo>
                  <a:cubicBezTo>
                    <a:pt x="113581" y="715561"/>
                    <a:pt x="287739" y="889719"/>
                    <a:pt x="501651" y="889719"/>
                  </a:cubicBezTo>
                  <a:cubicBezTo>
                    <a:pt x="715562" y="889719"/>
                    <a:pt x="889720" y="715561"/>
                    <a:pt x="889720" y="501650"/>
                  </a:cubicBezTo>
                  <a:cubicBezTo>
                    <a:pt x="889720" y="287739"/>
                    <a:pt x="715562" y="113581"/>
                    <a:pt x="501651" y="113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8" name="Google Shape;12578;p5"/>
            <p:cNvSpPr/>
            <p:nvPr/>
          </p:nvSpPr>
          <p:spPr>
            <a:xfrm>
              <a:off x="7783000" y="4093409"/>
              <a:ext cx="410785" cy="470415"/>
            </a:xfrm>
            <a:custGeom>
              <a:avLst/>
              <a:gdLst/>
              <a:ahLst/>
              <a:cxnLst/>
              <a:rect l="l" t="t" r="r" b="b"/>
              <a:pathLst>
                <a:path w="410785" h="470415" extrusionOk="0">
                  <a:moveTo>
                    <a:pt x="0" y="470415"/>
                  </a:moveTo>
                  <a:lnTo>
                    <a:pt x="0" y="0"/>
                  </a:lnTo>
                  <a:lnTo>
                    <a:pt x="176051" y="0"/>
                  </a:lnTo>
                  <a:cubicBezTo>
                    <a:pt x="228109" y="0"/>
                    <a:pt x="270702" y="10412"/>
                    <a:pt x="305723" y="31235"/>
                  </a:cubicBezTo>
                  <a:cubicBezTo>
                    <a:pt x="340744" y="52058"/>
                    <a:pt x="366300" y="80453"/>
                    <a:pt x="384283" y="116421"/>
                  </a:cubicBezTo>
                  <a:cubicBezTo>
                    <a:pt x="402267" y="152388"/>
                    <a:pt x="410786" y="191195"/>
                    <a:pt x="410786" y="234734"/>
                  </a:cubicBezTo>
                  <a:cubicBezTo>
                    <a:pt x="410786" y="282060"/>
                    <a:pt x="401321" y="323706"/>
                    <a:pt x="381444" y="359674"/>
                  </a:cubicBezTo>
                  <a:cubicBezTo>
                    <a:pt x="361567" y="394694"/>
                    <a:pt x="335065" y="422143"/>
                    <a:pt x="300044" y="442020"/>
                  </a:cubicBezTo>
                  <a:cubicBezTo>
                    <a:pt x="265023" y="461897"/>
                    <a:pt x="223377" y="470415"/>
                    <a:pt x="176051" y="470415"/>
                  </a:cubicBezTo>
                  <a:lnTo>
                    <a:pt x="0" y="470415"/>
                  </a:lnTo>
                  <a:lnTo>
                    <a:pt x="0" y="470415"/>
                  </a:lnTo>
                  <a:close/>
                  <a:moveTo>
                    <a:pt x="300044" y="234734"/>
                  </a:moveTo>
                  <a:cubicBezTo>
                    <a:pt x="300044" y="207286"/>
                    <a:pt x="295311" y="182676"/>
                    <a:pt x="285846" y="161853"/>
                  </a:cubicBezTo>
                  <a:cubicBezTo>
                    <a:pt x="276381" y="141030"/>
                    <a:pt x="262183" y="124939"/>
                    <a:pt x="243253" y="112635"/>
                  </a:cubicBezTo>
                  <a:cubicBezTo>
                    <a:pt x="224323" y="100330"/>
                    <a:pt x="201607" y="95597"/>
                    <a:pt x="176051" y="95597"/>
                  </a:cubicBezTo>
                  <a:lnTo>
                    <a:pt x="108849" y="95597"/>
                  </a:lnTo>
                  <a:lnTo>
                    <a:pt x="108849" y="374818"/>
                  </a:lnTo>
                  <a:lnTo>
                    <a:pt x="176051" y="374818"/>
                  </a:lnTo>
                  <a:cubicBezTo>
                    <a:pt x="202553" y="374818"/>
                    <a:pt x="225270" y="369139"/>
                    <a:pt x="243253" y="356834"/>
                  </a:cubicBezTo>
                  <a:cubicBezTo>
                    <a:pt x="261237" y="344529"/>
                    <a:pt x="275435" y="327492"/>
                    <a:pt x="284900" y="306669"/>
                  </a:cubicBezTo>
                  <a:cubicBezTo>
                    <a:pt x="295311" y="284899"/>
                    <a:pt x="300044" y="261237"/>
                    <a:pt x="300044" y="234734"/>
                  </a:cubicBezTo>
                  <a:lnTo>
                    <a:pt x="300044" y="2347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9" name="Google Shape;12579;p5"/>
          <p:cNvGrpSpPr/>
          <p:nvPr/>
        </p:nvGrpSpPr>
        <p:grpSpPr>
          <a:xfrm>
            <a:off x="862989" y="2033524"/>
            <a:ext cx="739263" cy="738567"/>
            <a:chOff x="9158339" y="3838798"/>
            <a:chExt cx="1003300" cy="1002356"/>
          </a:xfrm>
        </p:grpSpPr>
        <p:sp>
          <p:nvSpPr>
            <p:cNvPr id="12580" name="Google Shape;12580;p5"/>
            <p:cNvSpPr/>
            <p:nvPr/>
          </p:nvSpPr>
          <p:spPr>
            <a:xfrm>
              <a:off x="9158339" y="3838798"/>
              <a:ext cx="1003300" cy="1002356"/>
            </a:xfrm>
            <a:custGeom>
              <a:avLst/>
              <a:gdLst/>
              <a:ahLst/>
              <a:cxnLst/>
              <a:rect l="l" t="t" r="r" b="b"/>
              <a:pathLst>
                <a:path w="1003300" h="1002356" extrusionOk="0">
                  <a:moveTo>
                    <a:pt x="501650" y="1002354"/>
                  </a:moveTo>
                  <a:cubicBezTo>
                    <a:pt x="225269" y="1002354"/>
                    <a:pt x="0" y="777084"/>
                    <a:pt x="0" y="500704"/>
                  </a:cubicBezTo>
                  <a:cubicBezTo>
                    <a:pt x="0" y="224323"/>
                    <a:pt x="225269" y="0"/>
                    <a:pt x="501650" y="0"/>
                  </a:cubicBezTo>
                  <a:cubicBezTo>
                    <a:pt x="778031" y="0"/>
                    <a:pt x="1003300" y="225269"/>
                    <a:pt x="1003300" y="501650"/>
                  </a:cubicBezTo>
                  <a:cubicBezTo>
                    <a:pt x="1003300" y="778031"/>
                    <a:pt x="778031" y="1003300"/>
                    <a:pt x="501650" y="1002354"/>
                  </a:cubicBezTo>
                  <a:lnTo>
                    <a:pt x="501650" y="1002354"/>
                  </a:lnTo>
                  <a:close/>
                  <a:moveTo>
                    <a:pt x="501650" y="113581"/>
                  </a:moveTo>
                  <a:cubicBezTo>
                    <a:pt x="287739" y="113581"/>
                    <a:pt x="113581" y="287739"/>
                    <a:pt x="113581" y="501650"/>
                  </a:cubicBezTo>
                  <a:cubicBezTo>
                    <a:pt x="113581" y="715561"/>
                    <a:pt x="287739" y="889719"/>
                    <a:pt x="501650" y="889719"/>
                  </a:cubicBezTo>
                  <a:cubicBezTo>
                    <a:pt x="715561" y="889719"/>
                    <a:pt x="889719" y="715561"/>
                    <a:pt x="889719" y="501650"/>
                  </a:cubicBezTo>
                  <a:cubicBezTo>
                    <a:pt x="889719" y="287739"/>
                    <a:pt x="715561" y="113581"/>
                    <a:pt x="501650" y="113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1" name="Google Shape;12581;p5"/>
            <p:cNvSpPr/>
            <p:nvPr/>
          </p:nvSpPr>
          <p:spPr>
            <a:xfrm>
              <a:off x="9493403" y="4093409"/>
              <a:ext cx="392801" cy="470415"/>
            </a:xfrm>
            <a:custGeom>
              <a:avLst/>
              <a:gdLst/>
              <a:ahLst/>
              <a:cxnLst/>
              <a:rect l="l" t="t" r="r" b="b"/>
              <a:pathLst>
                <a:path w="392801" h="470415" extrusionOk="0">
                  <a:moveTo>
                    <a:pt x="0" y="470415"/>
                  </a:moveTo>
                  <a:lnTo>
                    <a:pt x="0" y="0"/>
                  </a:lnTo>
                  <a:lnTo>
                    <a:pt x="212018" y="0"/>
                  </a:lnTo>
                  <a:cubicBezTo>
                    <a:pt x="233788" y="0"/>
                    <a:pt x="254611" y="4733"/>
                    <a:pt x="273541" y="13251"/>
                  </a:cubicBezTo>
                  <a:cubicBezTo>
                    <a:pt x="292471" y="22716"/>
                    <a:pt x="308562" y="34074"/>
                    <a:pt x="322760" y="50165"/>
                  </a:cubicBezTo>
                  <a:cubicBezTo>
                    <a:pt x="336011" y="65309"/>
                    <a:pt x="347369" y="82346"/>
                    <a:pt x="354941" y="101277"/>
                  </a:cubicBezTo>
                  <a:cubicBezTo>
                    <a:pt x="362513" y="120207"/>
                    <a:pt x="366299" y="139137"/>
                    <a:pt x="366299" y="159014"/>
                  </a:cubicBezTo>
                  <a:cubicBezTo>
                    <a:pt x="366299" y="178890"/>
                    <a:pt x="363460" y="196874"/>
                    <a:pt x="356834" y="213911"/>
                  </a:cubicBezTo>
                  <a:cubicBezTo>
                    <a:pt x="350209" y="230948"/>
                    <a:pt x="341690" y="247039"/>
                    <a:pt x="330332" y="261237"/>
                  </a:cubicBezTo>
                  <a:cubicBezTo>
                    <a:pt x="318974" y="275434"/>
                    <a:pt x="304776" y="286792"/>
                    <a:pt x="289632" y="295311"/>
                  </a:cubicBezTo>
                  <a:lnTo>
                    <a:pt x="392801" y="470415"/>
                  </a:lnTo>
                  <a:lnTo>
                    <a:pt x="272595" y="470415"/>
                  </a:lnTo>
                  <a:lnTo>
                    <a:pt x="182676" y="318974"/>
                  </a:lnTo>
                  <a:lnTo>
                    <a:pt x="108849" y="318974"/>
                  </a:lnTo>
                  <a:lnTo>
                    <a:pt x="108849" y="470415"/>
                  </a:lnTo>
                  <a:lnTo>
                    <a:pt x="0" y="470415"/>
                  </a:lnTo>
                  <a:lnTo>
                    <a:pt x="0" y="470415"/>
                  </a:lnTo>
                  <a:close/>
                  <a:moveTo>
                    <a:pt x="108849" y="224323"/>
                  </a:moveTo>
                  <a:lnTo>
                    <a:pt x="208232" y="224323"/>
                  </a:lnTo>
                  <a:cubicBezTo>
                    <a:pt x="216751" y="224323"/>
                    <a:pt x="225269" y="221483"/>
                    <a:pt x="231895" y="215804"/>
                  </a:cubicBezTo>
                  <a:cubicBezTo>
                    <a:pt x="238520" y="210125"/>
                    <a:pt x="244199" y="202553"/>
                    <a:pt x="248932" y="193088"/>
                  </a:cubicBezTo>
                  <a:cubicBezTo>
                    <a:pt x="253665" y="183623"/>
                    <a:pt x="255558" y="172265"/>
                    <a:pt x="255558" y="159014"/>
                  </a:cubicBezTo>
                  <a:cubicBezTo>
                    <a:pt x="255558" y="145762"/>
                    <a:pt x="252718" y="135351"/>
                    <a:pt x="247985" y="125886"/>
                  </a:cubicBezTo>
                  <a:cubicBezTo>
                    <a:pt x="243253" y="116421"/>
                    <a:pt x="236627" y="108849"/>
                    <a:pt x="229055" y="104116"/>
                  </a:cubicBezTo>
                  <a:cubicBezTo>
                    <a:pt x="221483" y="98437"/>
                    <a:pt x="213911" y="96544"/>
                    <a:pt x="205393" y="96544"/>
                  </a:cubicBezTo>
                  <a:lnTo>
                    <a:pt x="108849" y="96544"/>
                  </a:lnTo>
                  <a:lnTo>
                    <a:pt x="108849" y="224323"/>
                  </a:lnTo>
                  <a:lnTo>
                    <a:pt x="108849" y="224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82" name="Google Shape;12582;p5"/>
          <p:cNvSpPr/>
          <p:nvPr/>
        </p:nvSpPr>
        <p:spPr>
          <a:xfrm>
            <a:off x="4965211" y="2180763"/>
            <a:ext cx="2108887" cy="469903"/>
          </a:xfrm>
          <a:prstGeom prst="rect">
            <a:avLst/>
          </a:prstGeom>
          <a:solidFill>
            <a:srgbClr val="F27575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TRUMP 10-20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3" name="Google Shape;12583;p5"/>
          <p:cNvSpPr/>
          <p:nvPr/>
        </p:nvSpPr>
        <p:spPr>
          <a:xfrm>
            <a:off x="7074098" y="2180763"/>
            <a:ext cx="2108887" cy="469903"/>
          </a:xfrm>
          <a:prstGeom prst="rect">
            <a:avLst/>
          </a:prstGeom>
          <a:solidFill>
            <a:srgbClr val="F59796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TRUMP 0-10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4" name="Google Shape;12584;p5"/>
          <p:cNvSpPr/>
          <p:nvPr/>
        </p:nvSpPr>
        <p:spPr>
          <a:xfrm>
            <a:off x="9183117" y="2180763"/>
            <a:ext cx="2108887" cy="46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BIDEN WON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5" name="Google Shape;12585;p5"/>
          <p:cNvSpPr/>
          <p:nvPr/>
        </p:nvSpPr>
        <p:spPr>
          <a:xfrm>
            <a:off x="2856324" y="3965323"/>
            <a:ext cx="2108887" cy="46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BIDEN 20+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6" name="Google Shape;12586;p5"/>
          <p:cNvSpPr/>
          <p:nvPr/>
        </p:nvSpPr>
        <p:spPr>
          <a:xfrm>
            <a:off x="4965211" y="3965323"/>
            <a:ext cx="2108887" cy="46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BIDEN 10-20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7" name="Google Shape;12587;p5"/>
          <p:cNvSpPr/>
          <p:nvPr/>
        </p:nvSpPr>
        <p:spPr>
          <a:xfrm>
            <a:off x="7074098" y="3965323"/>
            <a:ext cx="2108887" cy="469903"/>
          </a:xfrm>
          <a:prstGeom prst="rect">
            <a:avLst/>
          </a:prstGeom>
          <a:solidFill>
            <a:srgbClr val="51A6D6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BIDEN 0-10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8" name="Google Shape;12588;p5"/>
          <p:cNvSpPr/>
          <p:nvPr/>
        </p:nvSpPr>
        <p:spPr>
          <a:xfrm>
            <a:off x="9183117" y="3965323"/>
            <a:ext cx="2108887" cy="469903"/>
          </a:xfrm>
          <a:prstGeom prst="rect">
            <a:avLst/>
          </a:prstGeom>
          <a:solidFill>
            <a:srgbClr val="F27575"/>
          </a:solidFill>
          <a:ln>
            <a:noFill/>
          </a:ln>
        </p:spPr>
        <p:txBody>
          <a:bodyPr spcFirstLastPara="1" wrap="square" lIns="125975" tIns="125975" rIns="125975" bIns="12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TRUMP WON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9" name="Google Shape;12589;p5"/>
          <p:cNvSpPr/>
          <p:nvPr/>
        </p:nvSpPr>
        <p:spPr>
          <a:xfrm>
            <a:off x="1785906" y="3846277"/>
            <a:ext cx="133568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214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Democrats</a:t>
            </a:r>
            <a:endParaRPr sz="12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90" name="Google Shape;12590;p5"/>
          <p:cNvSpPr/>
          <p:nvPr/>
        </p:nvSpPr>
        <p:spPr>
          <a:xfrm>
            <a:off x="2856324" y="2843383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1" name="Google Shape;12591;p5"/>
          <p:cNvSpPr/>
          <p:nvPr/>
        </p:nvSpPr>
        <p:spPr>
          <a:xfrm>
            <a:off x="4950595" y="2843383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2" name="Google Shape;12592;p5"/>
          <p:cNvSpPr/>
          <p:nvPr/>
        </p:nvSpPr>
        <p:spPr>
          <a:xfrm>
            <a:off x="7074363" y="2843383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3" name="Google Shape;12593;p5"/>
          <p:cNvSpPr/>
          <p:nvPr/>
        </p:nvSpPr>
        <p:spPr>
          <a:xfrm>
            <a:off x="9212879" y="2843383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4" name="Google Shape;12594;p5"/>
          <p:cNvSpPr/>
          <p:nvPr/>
        </p:nvSpPr>
        <p:spPr>
          <a:xfrm>
            <a:off x="2856324" y="4554197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5" name="Google Shape;12595;p5"/>
          <p:cNvSpPr/>
          <p:nvPr/>
        </p:nvSpPr>
        <p:spPr>
          <a:xfrm>
            <a:off x="4950595" y="4554197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6" name="Google Shape;12596;p5"/>
          <p:cNvSpPr/>
          <p:nvPr/>
        </p:nvSpPr>
        <p:spPr>
          <a:xfrm>
            <a:off x="7074363" y="4554197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7" name="Google Shape;12597;p5"/>
          <p:cNvSpPr/>
          <p:nvPr/>
        </p:nvSpPr>
        <p:spPr>
          <a:xfrm>
            <a:off x="9212879" y="4554197"/>
            <a:ext cx="2108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98" name="Google Shape;1259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2" name="Google Shape;10622;p79"/>
          <p:cNvSpPr txBox="1">
            <a:spLocks noGrp="1"/>
          </p:cNvSpPr>
          <p:nvPr>
            <p:ph type="title"/>
          </p:nvPr>
        </p:nvSpPr>
        <p:spPr>
          <a:xfrm>
            <a:off x="5610385" y="462110"/>
            <a:ext cx="6065677" cy="168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SemiBold"/>
              <a:buNone/>
            </a:pPr>
            <a:r>
              <a:rPr lang="en-US" sz="4400"/>
              <a:t>Majorities on the Line</a:t>
            </a:r>
            <a:endParaRPr sz="4400"/>
          </a:p>
        </p:txBody>
      </p:sp>
      <p:sp>
        <p:nvSpPr>
          <p:cNvPr id="10623" name="Google Shape;10623;p79"/>
          <p:cNvSpPr txBox="1">
            <a:spLocks noGrp="1"/>
          </p:cNvSpPr>
          <p:nvPr>
            <p:ph type="body" idx="1"/>
          </p:nvPr>
        </p:nvSpPr>
        <p:spPr>
          <a:xfrm>
            <a:off x="5610525" y="1414952"/>
            <a:ext cx="6065400" cy="4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/>
              <a:t>Senate: </a:t>
            </a:r>
            <a:endParaRPr sz="4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/>
              <a:t>GOP needs +2 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/>
              <a:t>or 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/>
              <a:t>+1 + White House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/>
              <a:t>House: </a:t>
            </a:r>
            <a:endParaRPr sz="4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/>
              <a:t>Democrats need +4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8" name="Google Shape;10628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29" name="Google Shape;10629;p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5" r="-3241"/>
          <a:stretch/>
        </p:blipFill>
        <p:spPr>
          <a:xfrm>
            <a:off x="-16690" y="0"/>
            <a:ext cx="12192000" cy="68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0" name="Google Shape;10630;p80"/>
          <p:cNvSpPr/>
          <p:nvPr/>
        </p:nvSpPr>
        <p:spPr>
          <a:xfrm rot="-5400000">
            <a:off x="2722685" y="-2713948"/>
            <a:ext cx="6858000" cy="122859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123054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31" name="Google Shape;10631;p80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-1"/>
            <a:ext cx="12208694" cy="685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32" name="Google Shape;10632;p80"/>
          <p:cNvGrpSpPr/>
          <p:nvPr/>
        </p:nvGrpSpPr>
        <p:grpSpPr>
          <a:xfrm>
            <a:off x="7784419" y="5084621"/>
            <a:ext cx="4363752" cy="1926271"/>
            <a:chOff x="0" y="0"/>
            <a:chExt cx="4968408" cy="2189194"/>
          </a:xfrm>
        </p:grpSpPr>
        <p:pic>
          <p:nvPicPr>
            <p:cNvPr id="10633" name="Google Shape;10633;p8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0959" y="0"/>
              <a:ext cx="2507449" cy="2189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34" name="Google Shape;10634;p80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7231"/>
              <a:ext cx="2391718" cy="1330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35" name="Google Shape;10635;p80"/>
          <p:cNvSpPr txBox="1">
            <a:spLocks noGrp="1"/>
          </p:cNvSpPr>
          <p:nvPr>
            <p:ph type="title"/>
          </p:nvPr>
        </p:nvSpPr>
        <p:spPr>
          <a:xfrm>
            <a:off x="515953" y="976450"/>
            <a:ext cx="110451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4800" b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lang="en-US" sz="9200" b="0">
                <a:latin typeface="Raleway"/>
                <a:ea typeface="Raleway"/>
                <a:cs typeface="Raleway"/>
                <a:sym typeface="Raleway"/>
              </a:rPr>
              <a:t>Fight for the </a:t>
            </a:r>
            <a:endParaRPr sz="9200" b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lang="en-US" sz="9200" b="0">
                <a:latin typeface="Raleway"/>
                <a:ea typeface="Raleway"/>
                <a:cs typeface="Raleway"/>
                <a:sym typeface="Raleway"/>
              </a:rPr>
              <a:t>White House</a:t>
            </a:r>
            <a:r>
              <a:rPr lang="en-US" sz="9600" b="0">
                <a:latin typeface="Raleway"/>
                <a:ea typeface="Raleway"/>
                <a:cs typeface="Raleway"/>
                <a:sym typeface="Raleway"/>
              </a:rPr>
              <a:t> </a:t>
            </a:r>
            <a:endParaRPr b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National Polls: Trump vs. Biden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3EBF6-6D46-3C43-D901-9EC7BB9E0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332" y="1533715"/>
            <a:ext cx="9379432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1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p86"/>
          <p:cNvSpPr txBox="1">
            <a:spLocks noGrp="1"/>
          </p:cNvSpPr>
          <p:nvPr>
            <p:ph type="title"/>
          </p:nvPr>
        </p:nvSpPr>
        <p:spPr>
          <a:xfrm>
            <a:off x="524339" y="462100"/>
            <a:ext cx="968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National Polls: Trump vs. Harris</a:t>
            </a: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Raleway SemiBold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B56CE-186B-5A67-8371-A9FEE70BF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918" y="1688277"/>
            <a:ext cx="8717194" cy="401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42A2C-D80F-7297-647E-B5E6994E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1866900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C - brand colors">
      <a:dk1>
        <a:srgbClr val="123054"/>
      </a:dk1>
      <a:lt1>
        <a:srgbClr val="FFFFFF"/>
      </a:lt1>
      <a:dk2>
        <a:srgbClr val="104969"/>
      </a:dk2>
      <a:lt2>
        <a:srgbClr val="DAD9DB"/>
      </a:lt2>
      <a:accent1>
        <a:srgbClr val="0B60A8"/>
      </a:accent1>
      <a:accent2>
        <a:srgbClr val="2491D0"/>
      </a:accent2>
      <a:accent3>
        <a:srgbClr val="EF5553"/>
      </a:accent3>
      <a:accent4>
        <a:srgbClr val="36B1B0"/>
      </a:accent4>
      <a:accent5>
        <a:srgbClr val="FAAE1B"/>
      </a:accent5>
      <a:accent6>
        <a:srgbClr val="A72466"/>
      </a:accent6>
      <a:hlink>
        <a:srgbClr val="2491D0"/>
      </a:hlink>
      <a:folHlink>
        <a:srgbClr val="EF55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AC - brand colors">
      <a:dk1>
        <a:srgbClr val="123054"/>
      </a:dk1>
      <a:lt1>
        <a:srgbClr val="FFFFFF"/>
      </a:lt1>
      <a:dk2>
        <a:srgbClr val="104969"/>
      </a:dk2>
      <a:lt2>
        <a:srgbClr val="DAD9DB"/>
      </a:lt2>
      <a:accent1>
        <a:srgbClr val="0B60A8"/>
      </a:accent1>
      <a:accent2>
        <a:srgbClr val="2491D0"/>
      </a:accent2>
      <a:accent3>
        <a:srgbClr val="EF5553"/>
      </a:accent3>
      <a:accent4>
        <a:srgbClr val="36B1B0"/>
      </a:accent4>
      <a:accent5>
        <a:srgbClr val="FAAE1B"/>
      </a:accent5>
      <a:accent6>
        <a:srgbClr val="A72466"/>
      </a:accent6>
      <a:hlink>
        <a:srgbClr val="2491D0"/>
      </a:hlink>
      <a:folHlink>
        <a:srgbClr val="EF55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1368</Words>
  <Application>Microsoft Office PowerPoint</Application>
  <PresentationFormat>Widescreen</PresentationFormat>
  <Paragraphs>403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Century Gothic</vt:lpstr>
      <vt:lpstr>Raleway</vt:lpstr>
      <vt:lpstr>Aptos Narrow</vt:lpstr>
      <vt:lpstr>Raleway SemiBold</vt:lpstr>
      <vt:lpstr>Open Sans</vt:lpstr>
      <vt:lpstr>Arial</vt:lpstr>
      <vt:lpstr>Trebuchet MS</vt:lpstr>
      <vt:lpstr>Office Theme</vt:lpstr>
      <vt:lpstr>Office Theme</vt:lpstr>
      <vt:lpstr>PowerPoint Presentation</vt:lpstr>
      <vt:lpstr>2024 Election Matters</vt:lpstr>
      <vt:lpstr>Senate Balance of Power </vt:lpstr>
      <vt:lpstr>House Balance of Power </vt:lpstr>
      <vt:lpstr>Caucuses by 2020 Presidential Margin​</vt:lpstr>
      <vt:lpstr>Majorities on the Line</vt:lpstr>
      <vt:lpstr> Fight for the  White House </vt:lpstr>
      <vt:lpstr>       National Polls: Trump vs. Biden  </vt:lpstr>
      <vt:lpstr>       National Polls: Trump vs. Harris   </vt:lpstr>
      <vt:lpstr>        </vt:lpstr>
      <vt:lpstr>Kamala Harris’ Favorability Rating</vt:lpstr>
      <vt:lpstr>Donald Trump's Favorability Rating</vt:lpstr>
      <vt:lpstr>2024 Presidential Ratings</vt:lpstr>
      <vt:lpstr>PowerPoint Presentation</vt:lpstr>
      <vt:lpstr>PowerPoint Presentation</vt:lpstr>
      <vt:lpstr>PowerPoint Presentation</vt:lpstr>
      <vt:lpstr>  Fight for the Senate </vt:lpstr>
      <vt:lpstr>Majorities on the Line</vt:lpstr>
      <vt:lpstr>2024 Senate Ratings</vt:lpstr>
      <vt:lpstr>PowerPoint Presentation</vt:lpstr>
      <vt:lpstr>2024 Senate Ratings</vt:lpstr>
      <vt:lpstr>PowerPoint Presentation</vt:lpstr>
      <vt:lpstr>        </vt:lpstr>
      <vt:lpstr>Open Senate Seats</vt:lpstr>
      <vt:lpstr>  Fight for the House </vt:lpstr>
      <vt:lpstr>2024 House Ratings</vt:lpstr>
      <vt:lpstr>        </vt:lpstr>
      <vt:lpstr>        </vt:lpstr>
      <vt:lpstr>        </vt:lpstr>
      <vt:lpstr>Majorities on the Line</vt:lpstr>
      <vt:lpstr>  Fight for the States </vt:lpstr>
      <vt:lpstr>2024 Governors Ratings</vt:lpstr>
      <vt:lpstr>For more information contact: jacob@insideelections.com    InsideElections.com | @InsideElections | @jacobrubashkin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Gonzales</dc:creator>
  <cp:lastModifiedBy>Jacob Rubashkin</cp:lastModifiedBy>
  <cp:revision>27</cp:revision>
  <dcterms:modified xsi:type="dcterms:W3CDTF">2024-10-24T20:22:48Z</dcterms:modified>
</cp:coreProperties>
</file>